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71" r:id="rId3"/>
    <p:sldId id="270" r:id="rId4"/>
    <p:sldId id="266" r:id="rId5"/>
    <p:sldId id="257" r:id="rId6"/>
    <p:sldId id="258" r:id="rId7"/>
    <p:sldId id="267" r:id="rId8"/>
    <p:sldId id="268" r:id="rId9"/>
    <p:sldId id="259" r:id="rId10"/>
    <p:sldId id="260" r:id="rId11"/>
    <p:sldId id="261" r:id="rId12"/>
    <p:sldId id="262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376799322607961"/>
          <c:y val="3.1746031746031744E-2"/>
          <c:w val="0.72643522438611341"/>
          <c:h val="0.842917135358080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2014-2015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крайне отрицательное </c:v>
                </c:pt>
                <c:pt idx="1">
                  <c:v>отрицательное</c:v>
                </c:pt>
                <c:pt idx="2">
                  <c:v>безразличное</c:v>
                </c:pt>
                <c:pt idx="3">
                  <c:v>положительное</c:v>
                </c:pt>
                <c:pt idx="4">
                  <c:v>активно-положительное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крайне отрицательное </c:v>
                </c:pt>
                <c:pt idx="1">
                  <c:v>отрицательное</c:v>
                </c:pt>
                <c:pt idx="2">
                  <c:v>безразличное</c:v>
                </c:pt>
                <c:pt idx="3">
                  <c:v>положительное</c:v>
                </c:pt>
                <c:pt idx="4">
                  <c:v>активно-положительное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крайне отрицательное </c:v>
                </c:pt>
                <c:pt idx="1">
                  <c:v>отрицательное</c:v>
                </c:pt>
                <c:pt idx="2">
                  <c:v>безразличное</c:v>
                </c:pt>
                <c:pt idx="3">
                  <c:v>положительное</c:v>
                </c:pt>
                <c:pt idx="4">
                  <c:v>активно-положительное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9</c:v>
                </c:pt>
                <c:pt idx="4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69888"/>
        <c:axId val="4471424"/>
      </c:barChart>
      <c:catAx>
        <c:axId val="446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471424"/>
        <c:crosses val="autoZero"/>
        <c:auto val="1"/>
        <c:lblAlgn val="ctr"/>
        <c:lblOffset val="100"/>
        <c:noMultiLvlLbl val="0"/>
      </c:catAx>
      <c:valAx>
        <c:axId val="447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69888"/>
        <c:crosses val="autoZero"/>
        <c:crossBetween val="between"/>
      </c:valAx>
      <c:spPr>
        <a:noFill/>
        <a:ln w="25389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8б</c:v>
                </c:pt>
              </c:strCache>
            </c:strRef>
          </c:tx>
          <c:invertIfNegative val="0"/>
          <c:dLbls>
            <c:spPr>
              <a:noFill/>
              <a:ln w="2539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качество</c:v>
                </c:pt>
                <c:pt idx="1">
                  <c:v>успеваемость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8д</c:v>
                </c:pt>
              </c:strCache>
            </c:strRef>
          </c:tx>
          <c:invertIfNegative val="0"/>
          <c:dLbls>
            <c:spPr>
              <a:noFill/>
              <a:ln w="2539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качество</c:v>
                </c:pt>
                <c:pt idx="1">
                  <c:v>успеваемость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</c:v>
                </c:pt>
                <c:pt idx="1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8г</c:v>
                </c:pt>
              </c:strCache>
            </c:strRef>
          </c:tx>
          <c:invertIfNegative val="0"/>
          <c:dLbls>
            <c:spPr>
              <a:noFill/>
              <a:ln w="2539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качество</c:v>
                </c:pt>
                <c:pt idx="1">
                  <c:v>успеваемость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8247936"/>
        <c:axId val="8126848"/>
        <c:axId val="0"/>
      </c:bar3DChart>
      <c:catAx>
        <c:axId val="8247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126848"/>
        <c:crosses val="autoZero"/>
        <c:auto val="1"/>
        <c:lblAlgn val="ctr"/>
        <c:lblOffset val="100"/>
        <c:noMultiLvlLbl val="0"/>
      </c:catAx>
      <c:valAx>
        <c:axId val="812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247936"/>
        <c:crosses val="autoZero"/>
        <c:crossBetween val="between"/>
      </c:valAx>
      <c:spPr>
        <a:noFill/>
        <a:ln w="25399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1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" Target="../slides/slide9.xml"/><Relationship Id="rId1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FA0A4-A13A-4EC5-A25A-6BC75623FE4F}" type="doc">
      <dgm:prSet loTypeId="urn:microsoft.com/office/officeart/2005/8/layout/radial1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124E2B-E1D7-49AF-ABD8-B2660B5F2961}">
      <dgm:prSet phldrT="[Текст]"/>
      <dgm:spPr/>
      <dgm:t>
        <a:bodyPr/>
        <a:lstStyle/>
        <a:p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Ученик </a:t>
          </a:r>
          <a:r>
            <a:rPr lang="en-US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XXI</a:t>
          </a:r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Века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4F632B-5BC5-472B-918F-A1F07FB6F76C}" type="parTrans" cxnId="{C05D48AA-4616-45FA-BDFC-2A9B1310146A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0E6FD3-EE46-4654-87BB-8B0BCA0F0FEA}" type="sibTrans" cxnId="{C05D48AA-4616-45FA-BDFC-2A9B1310146A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F9B350-DA87-47C9-8B9F-9BCF314A8729}">
      <dgm:prSet phldrT="[Текст]"/>
      <dgm:spPr/>
      <dgm:t>
        <a:bodyPr/>
        <a:lstStyle/>
        <a:p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Медиа-</a:t>
          </a:r>
        </a:p>
        <a:p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грамотность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E0568D-4043-4944-97F7-A8B1D62D3E3B}" type="parTrans" cxnId="{BBBF3DBE-7238-48C7-9082-C9AE88FDD6AF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D187F-116E-4C21-80FF-97B7822983FC}" type="sibTrans" cxnId="{BBBF3DBE-7238-48C7-9082-C9AE88FDD6AF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2FA509-3B3D-4CE4-9AEE-8F8D203C279A}">
      <dgm:prSet phldrT="[Текст]"/>
      <dgm:spPr/>
      <dgm:t>
        <a:bodyPr/>
        <a:lstStyle/>
        <a:p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Критическое мышление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29BD7D-3E64-4D32-828F-E50636BE2144}" type="parTrans" cxnId="{6F7EC6F5-14DA-44A2-9CE6-89E8A916B8B3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F56F1F-33CD-4265-8FD3-85AD9D3FBF87}" type="sibTrans" cxnId="{6F7EC6F5-14DA-44A2-9CE6-89E8A916B8B3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38DA59-3044-4945-9A4C-64605298CCAD}">
      <dgm:prSet phldrT="[Текст]"/>
      <dgm:spPr/>
      <dgm:t>
        <a:bodyPr/>
        <a:lstStyle/>
        <a:p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Творческий подход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594D97-D9A7-497F-8E91-C97E6D868346}" type="parTrans" cxnId="{7D8FB877-647A-4B89-9568-D4518CE5C2CC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C77477-D9A8-4EA3-AE95-DED822683D9E}" type="sibTrans" cxnId="{7D8FB877-647A-4B89-9568-D4518CE5C2CC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3CA0FF-8336-4E31-8DA2-8F70D4B1534E}">
      <dgm:prSet phldrT="[Текст]"/>
      <dgm:spPr/>
      <dgm:t>
        <a:bodyPr/>
        <a:lstStyle/>
        <a:p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Умение мыслить глобально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34E9FA-A7E7-4A8C-8B85-46AC82C82E1D}" type="parTrans" cxnId="{F5EE82FE-3B96-4BE6-AEDF-EA2719A2A2E7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F8EC71-9176-4A16-8357-69122975C1B8}" type="sibTrans" cxnId="{F5EE82FE-3B96-4BE6-AEDF-EA2719A2A2E7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EE2B27-5697-4AE2-B484-4537383D9C01}">
      <dgm:prSet/>
      <dgm:spPr/>
      <dgm:t>
        <a:bodyPr/>
        <a:lstStyle/>
        <a:p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Готовность работать в команде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0BBDA5-4FD8-4812-9AF1-95B1D0D23798}" type="parTrans" cxnId="{D1CF6644-DE89-4028-89A1-553A7B4B12DC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3F1D47-4969-47B6-855C-FC24D296D6AB}" type="sibTrans" cxnId="{D1CF6644-DE89-4028-89A1-553A7B4B12DC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9E84C2-AC82-4DB8-B9ED-8AB936EF146B}">
      <dgm:prSet/>
      <dgm:spPr/>
      <dgm:t>
        <a:bodyPr/>
        <a:lstStyle/>
        <a:p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Гражданское сознание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7CBA2-BC08-4A39-BD05-8230174A4989}" type="parTrans" cxnId="{63B1986A-8293-471A-8614-254B5DF514C0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9344D1-B630-4AE8-881B-017464DD5847}" type="sibTrans" cxnId="{63B1986A-8293-471A-8614-254B5DF514C0}">
      <dgm:prSet/>
      <dgm:spPr/>
      <dgm:t>
        <a:bodyPr/>
        <a:lstStyle/>
        <a:p>
          <a:endParaRPr lang="ru-RU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131B35-5F43-4704-887A-B7FD42A2FB07}" type="pres">
      <dgm:prSet presAssocID="{5FDFA0A4-A13A-4EC5-A25A-6BC75623FE4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33CD8F-6F12-4B75-ADDD-9FE9C607046C}" type="pres">
      <dgm:prSet presAssocID="{B3124E2B-E1D7-49AF-ABD8-B2660B5F2961}" presName="centerShape" presStyleLbl="node0" presStyleIdx="0" presStyleCnt="1"/>
      <dgm:spPr/>
      <dgm:t>
        <a:bodyPr/>
        <a:lstStyle/>
        <a:p>
          <a:endParaRPr lang="ru-RU"/>
        </a:p>
      </dgm:t>
    </dgm:pt>
    <dgm:pt modelId="{3A71EA5B-9665-490C-9253-4520DC6D07ED}" type="pres">
      <dgm:prSet presAssocID="{63E0568D-4043-4944-97F7-A8B1D62D3E3B}" presName="Name9" presStyleLbl="parChTrans1D2" presStyleIdx="0" presStyleCnt="6"/>
      <dgm:spPr/>
      <dgm:t>
        <a:bodyPr/>
        <a:lstStyle/>
        <a:p>
          <a:endParaRPr lang="ru-RU"/>
        </a:p>
      </dgm:t>
    </dgm:pt>
    <dgm:pt modelId="{88CF7410-6F7A-4AC5-8872-3E0B157E31BA}" type="pres">
      <dgm:prSet presAssocID="{63E0568D-4043-4944-97F7-A8B1D62D3E3B}" presName="connTx" presStyleLbl="parChTrans1D2" presStyleIdx="0" presStyleCnt="6"/>
      <dgm:spPr/>
      <dgm:t>
        <a:bodyPr/>
        <a:lstStyle/>
        <a:p>
          <a:endParaRPr lang="ru-RU"/>
        </a:p>
      </dgm:t>
    </dgm:pt>
    <dgm:pt modelId="{28C8F7ED-13F6-4848-AB25-D9F95FE62A65}" type="pres">
      <dgm:prSet presAssocID="{F5F9B350-DA87-47C9-8B9F-9BCF314A872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FB376-D004-4E55-A163-98A49B253C36}" type="pres">
      <dgm:prSet presAssocID="{6029BD7D-3E64-4D32-828F-E50636BE2144}" presName="Name9" presStyleLbl="parChTrans1D2" presStyleIdx="1" presStyleCnt="6"/>
      <dgm:spPr/>
      <dgm:t>
        <a:bodyPr/>
        <a:lstStyle/>
        <a:p>
          <a:endParaRPr lang="ru-RU"/>
        </a:p>
      </dgm:t>
    </dgm:pt>
    <dgm:pt modelId="{3C447AFC-E73A-438F-9071-9E9F7888C30D}" type="pres">
      <dgm:prSet presAssocID="{6029BD7D-3E64-4D32-828F-E50636BE214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C73D2DF-6BFF-4744-9070-3DD1748BD71C}" type="pres">
      <dgm:prSet presAssocID="{842FA509-3B3D-4CE4-9AEE-8F8D203C279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1ED78-F106-4B36-9EE8-3F4A6BB5ED30}" type="pres">
      <dgm:prSet presAssocID="{9B594D97-D9A7-497F-8E91-C97E6D868346}" presName="Name9" presStyleLbl="parChTrans1D2" presStyleIdx="2" presStyleCnt="6"/>
      <dgm:spPr/>
      <dgm:t>
        <a:bodyPr/>
        <a:lstStyle/>
        <a:p>
          <a:endParaRPr lang="ru-RU"/>
        </a:p>
      </dgm:t>
    </dgm:pt>
    <dgm:pt modelId="{B3B33BAA-80E6-4204-915B-A4A55B0DEFA2}" type="pres">
      <dgm:prSet presAssocID="{9B594D97-D9A7-497F-8E91-C97E6D86834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3034439F-32ED-4B07-8EB7-2F4AC5A4AB88}" type="pres">
      <dgm:prSet presAssocID="{A238DA59-3044-4945-9A4C-64605298CCA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77335-C330-4E1D-9896-38E7ECEC132F}" type="pres">
      <dgm:prSet presAssocID="{5134E9FA-A7E7-4A8C-8B85-46AC82C82E1D}" presName="Name9" presStyleLbl="parChTrans1D2" presStyleIdx="3" presStyleCnt="6"/>
      <dgm:spPr/>
      <dgm:t>
        <a:bodyPr/>
        <a:lstStyle/>
        <a:p>
          <a:endParaRPr lang="ru-RU"/>
        </a:p>
      </dgm:t>
    </dgm:pt>
    <dgm:pt modelId="{A46D3E11-8897-4DB3-83EC-9F6240A735E0}" type="pres">
      <dgm:prSet presAssocID="{5134E9FA-A7E7-4A8C-8B85-46AC82C82E1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0714F5C1-5854-421D-B396-75EEA9B4C949}" type="pres">
      <dgm:prSet presAssocID="{643CA0FF-8336-4E31-8DA2-8F70D4B1534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2533E-D5EF-4759-8C74-720E4B23CED5}" type="pres">
      <dgm:prSet presAssocID="{DA0BBDA5-4FD8-4812-9AF1-95B1D0D23798}" presName="Name9" presStyleLbl="parChTrans1D2" presStyleIdx="4" presStyleCnt="6"/>
      <dgm:spPr/>
      <dgm:t>
        <a:bodyPr/>
        <a:lstStyle/>
        <a:p>
          <a:endParaRPr lang="ru-RU"/>
        </a:p>
      </dgm:t>
    </dgm:pt>
    <dgm:pt modelId="{37B0F1AA-C519-480F-A785-27B795D6EA8A}" type="pres">
      <dgm:prSet presAssocID="{DA0BBDA5-4FD8-4812-9AF1-95B1D0D2379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99D74FFD-978F-4141-A3B4-ACBC6164BE4E}" type="pres">
      <dgm:prSet presAssocID="{F8EE2B27-5697-4AE2-B484-4537383D9C0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2A748-2BCA-4F7F-8D0C-D38C4EDEF718}" type="pres">
      <dgm:prSet presAssocID="{9F17CBA2-BC08-4A39-BD05-8230174A4989}" presName="Name9" presStyleLbl="parChTrans1D2" presStyleIdx="5" presStyleCnt="6"/>
      <dgm:spPr/>
      <dgm:t>
        <a:bodyPr/>
        <a:lstStyle/>
        <a:p>
          <a:endParaRPr lang="ru-RU"/>
        </a:p>
      </dgm:t>
    </dgm:pt>
    <dgm:pt modelId="{76CD919E-88F3-431C-884E-95B89AD8F81D}" type="pres">
      <dgm:prSet presAssocID="{9F17CBA2-BC08-4A39-BD05-8230174A4989}" presName="connTx" presStyleLbl="parChTrans1D2" presStyleIdx="5" presStyleCnt="6"/>
      <dgm:spPr/>
      <dgm:t>
        <a:bodyPr/>
        <a:lstStyle/>
        <a:p>
          <a:endParaRPr lang="ru-RU"/>
        </a:p>
      </dgm:t>
    </dgm:pt>
    <dgm:pt modelId="{D90283C2-905F-431F-9F81-52B32DD7B7BE}" type="pres">
      <dgm:prSet presAssocID="{699E84C2-AC82-4DB8-B9ED-8AB936EF146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08289F-2DFB-46C9-8E4B-20C67F7AB509}" type="presOf" srcId="{63E0568D-4043-4944-97F7-A8B1D62D3E3B}" destId="{3A71EA5B-9665-490C-9253-4520DC6D07ED}" srcOrd="0" destOrd="0" presId="urn:microsoft.com/office/officeart/2005/8/layout/radial1"/>
    <dgm:cxn modelId="{FA49477D-B677-41CB-8237-769312DCD4ED}" type="presOf" srcId="{DA0BBDA5-4FD8-4812-9AF1-95B1D0D23798}" destId="{37B0F1AA-C519-480F-A785-27B795D6EA8A}" srcOrd="1" destOrd="0" presId="urn:microsoft.com/office/officeart/2005/8/layout/radial1"/>
    <dgm:cxn modelId="{B213A65F-DD9F-404E-AE3F-3AFBD26F2E11}" type="presOf" srcId="{63E0568D-4043-4944-97F7-A8B1D62D3E3B}" destId="{88CF7410-6F7A-4AC5-8872-3E0B157E31BA}" srcOrd="1" destOrd="0" presId="urn:microsoft.com/office/officeart/2005/8/layout/radial1"/>
    <dgm:cxn modelId="{8FE1CD79-699C-4682-AF7F-21601736B047}" type="presOf" srcId="{643CA0FF-8336-4E31-8DA2-8F70D4B1534E}" destId="{0714F5C1-5854-421D-B396-75EEA9B4C949}" srcOrd="0" destOrd="0" presId="urn:microsoft.com/office/officeart/2005/8/layout/radial1"/>
    <dgm:cxn modelId="{E4A15692-E097-4B69-ADDA-7327FA500421}" type="presOf" srcId="{6029BD7D-3E64-4D32-828F-E50636BE2144}" destId="{BF0FB376-D004-4E55-A163-98A49B253C36}" srcOrd="0" destOrd="0" presId="urn:microsoft.com/office/officeart/2005/8/layout/radial1"/>
    <dgm:cxn modelId="{D5AD61E0-7CAC-4725-8D5A-6CCF99543156}" type="presOf" srcId="{B3124E2B-E1D7-49AF-ABD8-B2660B5F2961}" destId="{1833CD8F-6F12-4B75-ADDD-9FE9C607046C}" srcOrd="0" destOrd="0" presId="urn:microsoft.com/office/officeart/2005/8/layout/radial1"/>
    <dgm:cxn modelId="{D1CF6644-DE89-4028-89A1-553A7B4B12DC}" srcId="{B3124E2B-E1D7-49AF-ABD8-B2660B5F2961}" destId="{F8EE2B27-5697-4AE2-B484-4537383D9C01}" srcOrd="4" destOrd="0" parTransId="{DA0BBDA5-4FD8-4812-9AF1-95B1D0D23798}" sibTransId="{403F1D47-4969-47B6-855C-FC24D296D6AB}"/>
    <dgm:cxn modelId="{790813B5-C43F-4444-B4F5-A5A28A24AE7E}" type="presOf" srcId="{F5F9B350-DA87-47C9-8B9F-9BCF314A8729}" destId="{28C8F7ED-13F6-4848-AB25-D9F95FE62A65}" srcOrd="0" destOrd="0" presId="urn:microsoft.com/office/officeart/2005/8/layout/radial1"/>
    <dgm:cxn modelId="{AF42561F-1A64-49EF-A4CE-3C0FED811370}" type="presOf" srcId="{699E84C2-AC82-4DB8-B9ED-8AB936EF146B}" destId="{D90283C2-905F-431F-9F81-52B32DD7B7BE}" srcOrd="0" destOrd="0" presId="urn:microsoft.com/office/officeart/2005/8/layout/radial1"/>
    <dgm:cxn modelId="{7D8FB877-647A-4B89-9568-D4518CE5C2CC}" srcId="{B3124E2B-E1D7-49AF-ABD8-B2660B5F2961}" destId="{A238DA59-3044-4945-9A4C-64605298CCAD}" srcOrd="2" destOrd="0" parTransId="{9B594D97-D9A7-497F-8E91-C97E6D868346}" sibTransId="{4CC77477-D9A8-4EA3-AE95-DED822683D9E}"/>
    <dgm:cxn modelId="{4AE2666E-A297-49D1-B814-DF2FA6C1306A}" type="presOf" srcId="{842FA509-3B3D-4CE4-9AEE-8F8D203C279A}" destId="{BC73D2DF-6BFF-4744-9070-3DD1748BD71C}" srcOrd="0" destOrd="0" presId="urn:microsoft.com/office/officeart/2005/8/layout/radial1"/>
    <dgm:cxn modelId="{6F7EC6F5-14DA-44A2-9CE6-89E8A916B8B3}" srcId="{B3124E2B-E1D7-49AF-ABD8-B2660B5F2961}" destId="{842FA509-3B3D-4CE4-9AEE-8F8D203C279A}" srcOrd="1" destOrd="0" parTransId="{6029BD7D-3E64-4D32-828F-E50636BE2144}" sibTransId="{E2F56F1F-33CD-4265-8FD3-85AD9D3FBF87}"/>
    <dgm:cxn modelId="{327F0D5D-51B1-43E3-A2FE-A45DD6C656BC}" type="presOf" srcId="{5FDFA0A4-A13A-4EC5-A25A-6BC75623FE4F}" destId="{5D131B35-5F43-4704-887A-B7FD42A2FB07}" srcOrd="0" destOrd="0" presId="urn:microsoft.com/office/officeart/2005/8/layout/radial1"/>
    <dgm:cxn modelId="{975861FE-BB20-48EB-B95E-BA1B09728409}" type="presOf" srcId="{A238DA59-3044-4945-9A4C-64605298CCAD}" destId="{3034439F-32ED-4B07-8EB7-2F4AC5A4AB88}" srcOrd="0" destOrd="0" presId="urn:microsoft.com/office/officeart/2005/8/layout/radial1"/>
    <dgm:cxn modelId="{1352079B-8CF3-49DA-B658-88D53998281E}" type="presOf" srcId="{5134E9FA-A7E7-4A8C-8B85-46AC82C82E1D}" destId="{E1377335-C330-4E1D-9896-38E7ECEC132F}" srcOrd="0" destOrd="0" presId="urn:microsoft.com/office/officeart/2005/8/layout/radial1"/>
    <dgm:cxn modelId="{BBBF3DBE-7238-48C7-9082-C9AE88FDD6AF}" srcId="{B3124E2B-E1D7-49AF-ABD8-B2660B5F2961}" destId="{F5F9B350-DA87-47C9-8B9F-9BCF314A8729}" srcOrd="0" destOrd="0" parTransId="{63E0568D-4043-4944-97F7-A8B1D62D3E3B}" sibTransId="{9F1D187F-116E-4C21-80FF-97B7822983FC}"/>
    <dgm:cxn modelId="{3752E067-53E0-4BD7-B05F-40F58A0F517D}" type="presOf" srcId="{9B594D97-D9A7-497F-8E91-C97E6D868346}" destId="{B3B33BAA-80E6-4204-915B-A4A55B0DEFA2}" srcOrd="1" destOrd="0" presId="urn:microsoft.com/office/officeart/2005/8/layout/radial1"/>
    <dgm:cxn modelId="{F5EE82FE-3B96-4BE6-AEDF-EA2719A2A2E7}" srcId="{B3124E2B-E1D7-49AF-ABD8-B2660B5F2961}" destId="{643CA0FF-8336-4E31-8DA2-8F70D4B1534E}" srcOrd="3" destOrd="0" parTransId="{5134E9FA-A7E7-4A8C-8B85-46AC82C82E1D}" sibTransId="{48F8EC71-9176-4A16-8357-69122975C1B8}"/>
    <dgm:cxn modelId="{0E14D62D-CFAC-459D-8DF1-A45FA2D32904}" type="presOf" srcId="{9F17CBA2-BC08-4A39-BD05-8230174A4989}" destId="{76CD919E-88F3-431C-884E-95B89AD8F81D}" srcOrd="1" destOrd="0" presId="urn:microsoft.com/office/officeart/2005/8/layout/radial1"/>
    <dgm:cxn modelId="{E2619EDE-06D0-4BCB-B0D7-B64B8D4C77A8}" type="presOf" srcId="{F8EE2B27-5697-4AE2-B484-4537383D9C01}" destId="{99D74FFD-978F-4141-A3B4-ACBC6164BE4E}" srcOrd="0" destOrd="0" presId="urn:microsoft.com/office/officeart/2005/8/layout/radial1"/>
    <dgm:cxn modelId="{DBEE28EF-A915-48F0-8841-B77D46D9DB69}" type="presOf" srcId="{DA0BBDA5-4FD8-4812-9AF1-95B1D0D23798}" destId="{6662533E-D5EF-4759-8C74-720E4B23CED5}" srcOrd="0" destOrd="0" presId="urn:microsoft.com/office/officeart/2005/8/layout/radial1"/>
    <dgm:cxn modelId="{C05D48AA-4616-45FA-BDFC-2A9B1310146A}" srcId="{5FDFA0A4-A13A-4EC5-A25A-6BC75623FE4F}" destId="{B3124E2B-E1D7-49AF-ABD8-B2660B5F2961}" srcOrd="0" destOrd="0" parTransId="{D44F632B-5BC5-472B-918F-A1F07FB6F76C}" sibTransId="{240E6FD3-EE46-4654-87BB-8B0BCA0F0FEA}"/>
    <dgm:cxn modelId="{76E326CA-FF37-43D7-AEA0-28E3ADA98D9C}" type="presOf" srcId="{9F17CBA2-BC08-4A39-BD05-8230174A4989}" destId="{C212A748-2BCA-4F7F-8D0C-D38C4EDEF718}" srcOrd="0" destOrd="0" presId="urn:microsoft.com/office/officeart/2005/8/layout/radial1"/>
    <dgm:cxn modelId="{D5E4B9E2-91D0-4133-B097-52646C98A457}" type="presOf" srcId="{6029BD7D-3E64-4D32-828F-E50636BE2144}" destId="{3C447AFC-E73A-438F-9071-9E9F7888C30D}" srcOrd="1" destOrd="0" presId="urn:microsoft.com/office/officeart/2005/8/layout/radial1"/>
    <dgm:cxn modelId="{63B1986A-8293-471A-8614-254B5DF514C0}" srcId="{B3124E2B-E1D7-49AF-ABD8-B2660B5F2961}" destId="{699E84C2-AC82-4DB8-B9ED-8AB936EF146B}" srcOrd="5" destOrd="0" parTransId="{9F17CBA2-BC08-4A39-BD05-8230174A4989}" sibTransId="{989344D1-B630-4AE8-881B-017464DD5847}"/>
    <dgm:cxn modelId="{407A1D88-5C4B-4B97-AF64-A34F363DE09C}" type="presOf" srcId="{9B594D97-D9A7-497F-8E91-C97E6D868346}" destId="{2031ED78-F106-4B36-9EE8-3F4A6BB5ED30}" srcOrd="0" destOrd="0" presId="urn:microsoft.com/office/officeart/2005/8/layout/radial1"/>
    <dgm:cxn modelId="{37B70E80-2BE4-4BFE-ABB9-89EF2951EE05}" type="presOf" srcId="{5134E9FA-A7E7-4A8C-8B85-46AC82C82E1D}" destId="{A46D3E11-8897-4DB3-83EC-9F6240A735E0}" srcOrd="1" destOrd="0" presId="urn:microsoft.com/office/officeart/2005/8/layout/radial1"/>
    <dgm:cxn modelId="{A3033F55-AB95-4DC6-B21A-9B29DEFE1C7D}" type="presParOf" srcId="{5D131B35-5F43-4704-887A-B7FD42A2FB07}" destId="{1833CD8F-6F12-4B75-ADDD-9FE9C607046C}" srcOrd="0" destOrd="0" presId="urn:microsoft.com/office/officeart/2005/8/layout/radial1"/>
    <dgm:cxn modelId="{D226D89B-0541-4E77-B84B-EAA0DF8F7115}" type="presParOf" srcId="{5D131B35-5F43-4704-887A-B7FD42A2FB07}" destId="{3A71EA5B-9665-490C-9253-4520DC6D07ED}" srcOrd="1" destOrd="0" presId="urn:microsoft.com/office/officeart/2005/8/layout/radial1"/>
    <dgm:cxn modelId="{7624C575-D976-4F5B-97D0-F69E3ABFB041}" type="presParOf" srcId="{3A71EA5B-9665-490C-9253-4520DC6D07ED}" destId="{88CF7410-6F7A-4AC5-8872-3E0B157E31BA}" srcOrd="0" destOrd="0" presId="urn:microsoft.com/office/officeart/2005/8/layout/radial1"/>
    <dgm:cxn modelId="{7CEB967A-B7FE-42F6-89F9-44F0D10F1E0C}" type="presParOf" srcId="{5D131B35-5F43-4704-887A-B7FD42A2FB07}" destId="{28C8F7ED-13F6-4848-AB25-D9F95FE62A65}" srcOrd="2" destOrd="0" presId="urn:microsoft.com/office/officeart/2005/8/layout/radial1"/>
    <dgm:cxn modelId="{C9BA12BB-C07F-4987-9096-AAFF1FC71AC4}" type="presParOf" srcId="{5D131B35-5F43-4704-887A-B7FD42A2FB07}" destId="{BF0FB376-D004-4E55-A163-98A49B253C36}" srcOrd="3" destOrd="0" presId="urn:microsoft.com/office/officeart/2005/8/layout/radial1"/>
    <dgm:cxn modelId="{1277EDD2-5ED0-4010-8B51-D63F0EB3F5C5}" type="presParOf" srcId="{BF0FB376-D004-4E55-A163-98A49B253C36}" destId="{3C447AFC-E73A-438F-9071-9E9F7888C30D}" srcOrd="0" destOrd="0" presId="urn:microsoft.com/office/officeart/2005/8/layout/radial1"/>
    <dgm:cxn modelId="{5EFF1BB7-A4EA-43EE-BC0F-CE2630450384}" type="presParOf" srcId="{5D131B35-5F43-4704-887A-B7FD42A2FB07}" destId="{BC73D2DF-6BFF-4744-9070-3DD1748BD71C}" srcOrd="4" destOrd="0" presId="urn:microsoft.com/office/officeart/2005/8/layout/radial1"/>
    <dgm:cxn modelId="{B405E143-75E0-47B3-8544-2D71EA63E75A}" type="presParOf" srcId="{5D131B35-5F43-4704-887A-B7FD42A2FB07}" destId="{2031ED78-F106-4B36-9EE8-3F4A6BB5ED30}" srcOrd="5" destOrd="0" presId="urn:microsoft.com/office/officeart/2005/8/layout/radial1"/>
    <dgm:cxn modelId="{22D177F0-9210-4590-91F2-D66EC9C5E84D}" type="presParOf" srcId="{2031ED78-F106-4B36-9EE8-3F4A6BB5ED30}" destId="{B3B33BAA-80E6-4204-915B-A4A55B0DEFA2}" srcOrd="0" destOrd="0" presId="urn:microsoft.com/office/officeart/2005/8/layout/radial1"/>
    <dgm:cxn modelId="{D1158288-379E-4A41-99AA-D679702CECB1}" type="presParOf" srcId="{5D131B35-5F43-4704-887A-B7FD42A2FB07}" destId="{3034439F-32ED-4B07-8EB7-2F4AC5A4AB88}" srcOrd="6" destOrd="0" presId="urn:microsoft.com/office/officeart/2005/8/layout/radial1"/>
    <dgm:cxn modelId="{CB60C621-CCA1-459D-9A27-D5F45B27C0AA}" type="presParOf" srcId="{5D131B35-5F43-4704-887A-B7FD42A2FB07}" destId="{E1377335-C330-4E1D-9896-38E7ECEC132F}" srcOrd="7" destOrd="0" presId="urn:microsoft.com/office/officeart/2005/8/layout/radial1"/>
    <dgm:cxn modelId="{64D6F73D-9B00-458C-AA37-17C97F5C3DD2}" type="presParOf" srcId="{E1377335-C330-4E1D-9896-38E7ECEC132F}" destId="{A46D3E11-8897-4DB3-83EC-9F6240A735E0}" srcOrd="0" destOrd="0" presId="urn:microsoft.com/office/officeart/2005/8/layout/radial1"/>
    <dgm:cxn modelId="{75090DCE-A24A-4B0E-899D-205D3A41BB46}" type="presParOf" srcId="{5D131B35-5F43-4704-887A-B7FD42A2FB07}" destId="{0714F5C1-5854-421D-B396-75EEA9B4C949}" srcOrd="8" destOrd="0" presId="urn:microsoft.com/office/officeart/2005/8/layout/radial1"/>
    <dgm:cxn modelId="{7680D9E6-79CF-4960-B21A-94094F817430}" type="presParOf" srcId="{5D131B35-5F43-4704-887A-B7FD42A2FB07}" destId="{6662533E-D5EF-4759-8C74-720E4B23CED5}" srcOrd="9" destOrd="0" presId="urn:microsoft.com/office/officeart/2005/8/layout/radial1"/>
    <dgm:cxn modelId="{1D3B1A63-C99A-4DA7-A8F8-09D66546AF56}" type="presParOf" srcId="{6662533E-D5EF-4759-8C74-720E4B23CED5}" destId="{37B0F1AA-C519-480F-A785-27B795D6EA8A}" srcOrd="0" destOrd="0" presId="urn:microsoft.com/office/officeart/2005/8/layout/radial1"/>
    <dgm:cxn modelId="{E2C8311E-48BE-4B9C-9698-77E4FAA8A1C7}" type="presParOf" srcId="{5D131B35-5F43-4704-887A-B7FD42A2FB07}" destId="{99D74FFD-978F-4141-A3B4-ACBC6164BE4E}" srcOrd="10" destOrd="0" presId="urn:microsoft.com/office/officeart/2005/8/layout/radial1"/>
    <dgm:cxn modelId="{C0907654-472F-4D87-835D-6AFE92077D02}" type="presParOf" srcId="{5D131B35-5F43-4704-887A-B7FD42A2FB07}" destId="{C212A748-2BCA-4F7F-8D0C-D38C4EDEF718}" srcOrd="11" destOrd="0" presId="urn:microsoft.com/office/officeart/2005/8/layout/radial1"/>
    <dgm:cxn modelId="{07989937-873E-4765-A369-B88971148F74}" type="presParOf" srcId="{C212A748-2BCA-4F7F-8D0C-D38C4EDEF718}" destId="{76CD919E-88F3-431C-884E-95B89AD8F81D}" srcOrd="0" destOrd="0" presId="urn:microsoft.com/office/officeart/2005/8/layout/radial1"/>
    <dgm:cxn modelId="{6A1284AE-686D-43AF-AA72-F5773E35BBC4}" type="presParOf" srcId="{5D131B35-5F43-4704-887A-B7FD42A2FB07}" destId="{D90283C2-905F-431F-9F81-52B32DD7B7B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28858-3607-467B-835F-8FD173C4A7A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E6C097-C480-471A-A157-2178B0E034C6}">
      <dgm:prSet phldrT="[Текст]"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</a:p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Использования</a:t>
          </a:r>
        </a:p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ЯКласс</a:t>
          </a:r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87649-FCC3-4FC2-882E-218E4622D8F9}" type="parTrans" cxnId="{10A02D32-3775-473A-B7D3-A9AC794E12C8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7C86B-67DB-482D-92C0-4670D36A400E}" type="sibTrans" cxnId="{10A02D32-3775-473A-B7D3-A9AC794E12C8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70784-7C85-48D2-A1E1-6B13D2A32135}">
      <dgm:prSet phldrT="[Текст]"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Дистанционное 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3D683C5-5C16-4CB7-AA9B-91489E6F1552}" type="parTrans" cxnId="{1D363CB8-4913-47F6-AE75-3481EE998003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88737-397A-4B81-AEBF-7F61293B70A3}" type="sibTrans" cxnId="{1D363CB8-4913-47F6-AE75-3481EE998003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5D605-DDC4-4A62-9B96-B8C0E66428BE}">
      <dgm:prSet phldrT="[Текст]"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Локальное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4B4CE22-A77B-4BB2-8AF4-BDE999D37001}" type="parTrans" cxnId="{FD92C171-D3CD-48BC-A967-5468671CC294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9D139-F8C6-4B18-82C8-A75235256698}" type="sibTrans" cxnId="{FD92C171-D3CD-48BC-A967-5468671CC294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C1CE8-90BE-47B3-8B44-547024458602}">
      <dgm:prSet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Домашнее задание </a:t>
          </a:r>
          <a:endParaRPr lang="ru-RU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DE3B3AD-B68E-4728-A651-E456A877A5F2}" type="parTrans" cxnId="{D3BE99FC-7A9F-4E2C-BBCC-7C9A560663C0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8B95C-AD11-40B9-A414-BFC05E12102D}" type="sibTrans" cxnId="{D3BE99FC-7A9F-4E2C-BBCC-7C9A560663C0}">
      <dgm:prSet/>
      <dgm:spPr/>
      <dgm:t>
        <a:bodyPr/>
        <a:lstStyle/>
        <a:p>
          <a:endParaRPr lang="ru-RU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BD50B-5284-40CE-A674-2FB5725357C6}" type="pres">
      <dgm:prSet presAssocID="{44128858-3607-467B-835F-8FD173C4A7A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A810C6-843D-402A-AA33-F4DFDCE39318}" type="pres">
      <dgm:prSet presAssocID="{06E6C097-C480-471A-A157-2178B0E034C6}" presName="hierRoot1" presStyleCnt="0"/>
      <dgm:spPr/>
    </dgm:pt>
    <dgm:pt modelId="{DC469DCB-627C-4A85-A6C0-423EB6F5259F}" type="pres">
      <dgm:prSet presAssocID="{06E6C097-C480-471A-A157-2178B0E034C6}" presName="composite" presStyleCnt="0"/>
      <dgm:spPr/>
    </dgm:pt>
    <dgm:pt modelId="{2A454D55-BB3A-4A51-827A-44BD25671A79}" type="pres">
      <dgm:prSet presAssocID="{06E6C097-C480-471A-A157-2178B0E034C6}" presName="background" presStyleLbl="node0" presStyleIdx="0" presStyleCnt="1"/>
      <dgm:spPr/>
    </dgm:pt>
    <dgm:pt modelId="{6A4C97D1-C7C2-402A-8860-832EBC1E63B4}" type="pres">
      <dgm:prSet presAssocID="{06E6C097-C480-471A-A157-2178B0E034C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3ED25E-0ED3-467A-93CD-52FC232BB6E2}" type="pres">
      <dgm:prSet presAssocID="{06E6C097-C480-471A-A157-2178B0E034C6}" presName="hierChild2" presStyleCnt="0"/>
      <dgm:spPr/>
    </dgm:pt>
    <dgm:pt modelId="{56D46CA9-8C3C-408D-8C55-27039F606D60}" type="pres">
      <dgm:prSet presAssocID="{13D683C5-5C16-4CB7-AA9B-91489E6F155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57EA845-6B82-4E09-9B39-4036E8797BB0}" type="pres">
      <dgm:prSet presAssocID="{04F70784-7C85-48D2-A1E1-6B13D2A32135}" presName="hierRoot2" presStyleCnt="0"/>
      <dgm:spPr/>
    </dgm:pt>
    <dgm:pt modelId="{1B9895C5-E48F-461F-8421-EC1AD9A0B602}" type="pres">
      <dgm:prSet presAssocID="{04F70784-7C85-48D2-A1E1-6B13D2A32135}" presName="composite2" presStyleCnt="0"/>
      <dgm:spPr/>
    </dgm:pt>
    <dgm:pt modelId="{85365C59-63D8-464F-9BB0-AB73C91EB0BA}" type="pres">
      <dgm:prSet presAssocID="{04F70784-7C85-48D2-A1E1-6B13D2A32135}" presName="background2" presStyleLbl="node2" presStyleIdx="0" presStyleCnt="3"/>
      <dgm:spPr/>
    </dgm:pt>
    <dgm:pt modelId="{488EEB06-A0C3-44B4-81B9-513B85060761}" type="pres">
      <dgm:prSet presAssocID="{04F70784-7C85-48D2-A1E1-6B13D2A3213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DE55C1-A85D-4B6F-87F5-39D099A2EF33}" type="pres">
      <dgm:prSet presAssocID="{04F70784-7C85-48D2-A1E1-6B13D2A32135}" presName="hierChild3" presStyleCnt="0"/>
      <dgm:spPr/>
    </dgm:pt>
    <dgm:pt modelId="{29C66ADA-14FA-4A23-9FC8-0507C14C7E16}" type="pres">
      <dgm:prSet presAssocID="{F4B4CE22-A77B-4BB2-8AF4-BDE999D3700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D05D54B-707F-4108-B86F-1F4BD024DA97}" type="pres">
      <dgm:prSet presAssocID="{4325D605-DDC4-4A62-9B96-B8C0E66428BE}" presName="hierRoot2" presStyleCnt="0"/>
      <dgm:spPr/>
    </dgm:pt>
    <dgm:pt modelId="{63878C94-13FF-456A-BFC7-7D1ECFE6993E}" type="pres">
      <dgm:prSet presAssocID="{4325D605-DDC4-4A62-9B96-B8C0E66428BE}" presName="composite2" presStyleCnt="0"/>
      <dgm:spPr/>
    </dgm:pt>
    <dgm:pt modelId="{98442AB5-DD3E-4AD4-A8AB-9DA1D2724FAD}" type="pres">
      <dgm:prSet presAssocID="{4325D605-DDC4-4A62-9B96-B8C0E66428BE}" presName="background2" presStyleLbl="node2" presStyleIdx="1" presStyleCnt="3"/>
      <dgm:spPr/>
    </dgm:pt>
    <dgm:pt modelId="{A0811B6F-7611-4623-B3C8-7DE10E8AB157}" type="pres">
      <dgm:prSet presAssocID="{4325D605-DDC4-4A62-9B96-B8C0E66428BE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CB251D-7721-45C5-A853-DD133FF26973}" type="pres">
      <dgm:prSet presAssocID="{4325D605-DDC4-4A62-9B96-B8C0E66428BE}" presName="hierChild3" presStyleCnt="0"/>
      <dgm:spPr/>
    </dgm:pt>
    <dgm:pt modelId="{2DE61130-EABC-43CD-9351-F4302ACA7B71}" type="pres">
      <dgm:prSet presAssocID="{EDE3B3AD-B68E-4728-A651-E456A877A5F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9F10E1D-54D6-401B-9EB9-AF371A41840F}" type="pres">
      <dgm:prSet presAssocID="{A73C1CE8-90BE-47B3-8B44-547024458602}" presName="hierRoot2" presStyleCnt="0"/>
      <dgm:spPr/>
    </dgm:pt>
    <dgm:pt modelId="{F8B289EF-465B-4B4F-9DF4-FC40DE4AAC46}" type="pres">
      <dgm:prSet presAssocID="{A73C1CE8-90BE-47B3-8B44-547024458602}" presName="composite2" presStyleCnt="0"/>
      <dgm:spPr/>
    </dgm:pt>
    <dgm:pt modelId="{5BBF1DF1-860C-4569-B257-50A13406EB14}" type="pres">
      <dgm:prSet presAssocID="{A73C1CE8-90BE-47B3-8B44-547024458602}" presName="background2" presStyleLbl="node2" presStyleIdx="2" presStyleCnt="3"/>
      <dgm:spPr/>
    </dgm:pt>
    <dgm:pt modelId="{4E9C7920-F94A-4DE0-A546-2A423F4EB7E3}" type="pres">
      <dgm:prSet presAssocID="{A73C1CE8-90BE-47B3-8B44-54702445860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23EFE2-8A94-40F4-B856-C19E7206061C}" type="pres">
      <dgm:prSet presAssocID="{A73C1CE8-90BE-47B3-8B44-547024458602}" presName="hierChild3" presStyleCnt="0"/>
      <dgm:spPr/>
    </dgm:pt>
  </dgm:ptLst>
  <dgm:cxnLst>
    <dgm:cxn modelId="{3DA676C0-072E-4E86-A1BB-70D9C1DC19A2}" type="presOf" srcId="{4325D605-DDC4-4A62-9B96-B8C0E66428BE}" destId="{A0811B6F-7611-4623-B3C8-7DE10E8AB157}" srcOrd="0" destOrd="0" presId="urn:microsoft.com/office/officeart/2005/8/layout/hierarchy1"/>
    <dgm:cxn modelId="{1D363CB8-4913-47F6-AE75-3481EE998003}" srcId="{06E6C097-C480-471A-A157-2178B0E034C6}" destId="{04F70784-7C85-48D2-A1E1-6B13D2A32135}" srcOrd="0" destOrd="0" parTransId="{13D683C5-5C16-4CB7-AA9B-91489E6F1552}" sibTransId="{4E488737-397A-4B81-AEBF-7F61293B70A3}"/>
    <dgm:cxn modelId="{066F50C8-119D-4179-A476-5E761AC39023}" type="presOf" srcId="{F4B4CE22-A77B-4BB2-8AF4-BDE999D37001}" destId="{29C66ADA-14FA-4A23-9FC8-0507C14C7E16}" srcOrd="0" destOrd="0" presId="urn:microsoft.com/office/officeart/2005/8/layout/hierarchy1"/>
    <dgm:cxn modelId="{D3BE99FC-7A9F-4E2C-BBCC-7C9A560663C0}" srcId="{06E6C097-C480-471A-A157-2178B0E034C6}" destId="{A73C1CE8-90BE-47B3-8B44-547024458602}" srcOrd="2" destOrd="0" parTransId="{EDE3B3AD-B68E-4728-A651-E456A877A5F2}" sibTransId="{5F88B95C-AD11-40B9-A414-BFC05E12102D}"/>
    <dgm:cxn modelId="{FD92C171-D3CD-48BC-A967-5468671CC294}" srcId="{06E6C097-C480-471A-A157-2178B0E034C6}" destId="{4325D605-DDC4-4A62-9B96-B8C0E66428BE}" srcOrd="1" destOrd="0" parTransId="{F4B4CE22-A77B-4BB2-8AF4-BDE999D37001}" sibTransId="{ECD9D139-F8C6-4B18-82C8-A75235256698}"/>
    <dgm:cxn modelId="{0D7D6196-E89E-4FF3-AE6F-8BBAAB378259}" type="presOf" srcId="{A73C1CE8-90BE-47B3-8B44-547024458602}" destId="{4E9C7920-F94A-4DE0-A546-2A423F4EB7E3}" srcOrd="0" destOrd="0" presId="urn:microsoft.com/office/officeart/2005/8/layout/hierarchy1"/>
    <dgm:cxn modelId="{9F220EC4-04BB-4F70-A8F6-25ED6E2F02FF}" type="presOf" srcId="{04F70784-7C85-48D2-A1E1-6B13D2A32135}" destId="{488EEB06-A0C3-44B4-81B9-513B85060761}" srcOrd="0" destOrd="0" presId="urn:microsoft.com/office/officeart/2005/8/layout/hierarchy1"/>
    <dgm:cxn modelId="{27E01D96-C1AE-4CFD-AB6E-E2EFCE2B1896}" type="presOf" srcId="{13D683C5-5C16-4CB7-AA9B-91489E6F1552}" destId="{56D46CA9-8C3C-408D-8C55-27039F606D60}" srcOrd="0" destOrd="0" presId="urn:microsoft.com/office/officeart/2005/8/layout/hierarchy1"/>
    <dgm:cxn modelId="{7FED1893-2876-4EEF-A5DF-33378F2BC511}" type="presOf" srcId="{44128858-3607-467B-835F-8FD173C4A7AC}" destId="{0E2BD50B-5284-40CE-A674-2FB5725357C6}" srcOrd="0" destOrd="0" presId="urn:microsoft.com/office/officeart/2005/8/layout/hierarchy1"/>
    <dgm:cxn modelId="{EFF54AFF-E145-475A-ACCD-391006FB2AA3}" type="presOf" srcId="{EDE3B3AD-B68E-4728-A651-E456A877A5F2}" destId="{2DE61130-EABC-43CD-9351-F4302ACA7B71}" srcOrd="0" destOrd="0" presId="urn:microsoft.com/office/officeart/2005/8/layout/hierarchy1"/>
    <dgm:cxn modelId="{B04F1767-D98F-49D2-81E7-1D18E5D6E150}" type="presOf" srcId="{06E6C097-C480-471A-A157-2178B0E034C6}" destId="{6A4C97D1-C7C2-402A-8860-832EBC1E63B4}" srcOrd="0" destOrd="0" presId="urn:microsoft.com/office/officeart/2005/8/layout/hierarchy1"/>
    <dgm:cxn modelId="{10A02D32-3775-473A-B7D3-A9AC794E12C8}" srcId="{44128858-3607-467B-835F-8FD173C4A7AC}" destId="{06E6C097-C480-471A-A157-2178B0E034C6}" srcOrd="0" destOrd="0" parTransId="{8DF87649-FCC3-4FC2-882E-218E4622D8F9}" sibTransId="{D5D7C86B-67DB-482D-92C0-4670D36A400E}"/>
    <dgm:cxn modelId="{F199E3A0-484A-4A9B-BF18-E05CF435A20D}" type="presParOf" srcId="{0E2BD50B-5284-40CE-A674-2FB5725357C6}" destId="{5BA810C6-843D-402A-AA33-F4DFDCE39318}" srcOrd="0" destOrd="0" presId="urn:microsoft.com/office/officeart/2005/8/layout/hierarchy1"/>
    <dgm:cxn modelId="{6CB714CD-4AFF-42AF-AE3C-02500028E12F}" type="presParOf" srcId="{5BA810C6-843D-402A-AA33-F4DFDCE39318}" destId="{DC469DCB-627C-4A85-A6C0-423EB6F5259F}" srcOrd="0" destOrd="0" presId="urn:microsoft.com/office/officeart/2005/8/layout/hierarchy1"/>
    <dgm:cxn modelId="{B8ECE928-BA6B-469D-B5B9-AACEA5FDEC1D}" type="presParOf" srcId="{DC469DCB-627C-4A85-A6C0-423EB6F5259F}" destId="{2A454D55-BB3A-4A51-827A-44BD25671A79}" srcOrd="0" destOrd="0" presId="urn:microsoft.com/office/officeart/2005/8/layout/hierarchy1"/>
    <dgm:cxn modelId="{2D64F98A-D471-48F0-A206-2DD2E9746497}" type="presParOf" srcId="{DC469DCB-627C-4A85-A6C0-423EB6F5259F}" destId="{6A4C97D1-C7C2-402A-8860-832EBC1E63B4}" srcOrd="1" destOrd="0" presId="urn:microsoft.com/office/officeart/2005/8/layout/hierarchy1"/>
    <dgm:cxn modelId="{1CD5632D-9F0D-4D1F-9B1A-EF2D6D70E70A}" type="presParOf" srcId="{5BA810C6-843D-402A-AA33-F4DFDCE39318}" destId="{913ED25E-0ED3-467A-93CD-52FC232BB6E2}" srcOrd="1" destOrd="0" presId="urn:microsoft.com/office/officeart/2005/8/layout/hierarchy1"/>
    <dgm:cxn modelId="{8780A8CF-5ED1-46E5-B6ED-EC7FF755429C}" type="presParOf" srcId="{913ED25E-0ED3-467A-93CD-52FC232BB6E2}" destId="{56D46CA9-8C3C-408D-8C55-27039F606D60}" srcOrd="0" destOrd="0" presId="urn:microsoft.com/office/officeart/2005/8/layout/hierarchy1"/>
    <dgm:cxn modelId="{9CC3F069-9143-496B-B511-F2AC451F2C9E}" type="presParOf" srcId="{913ED25E-0ED3-467A-93CD-52FC232BB6E2}" destId="{B57EA845-6B82-4E09-9B39-4036E8797BB0}" srcOrd="1" destOrd="0" presId="urn:microsoft.com/office/officeart/2005/8/layout/hierarchy1"/>
    <dgm:cxn modelId="{589226B2-4936-4FC9-98D4-BF5C4273D128}" type="presParOf" srcId="{B57EA845-6B82-4E09-9B39-4036E8797BB0}" destId="{1B9895C5-E48F-461F-8421-EC1AD9A0B602}" srcOrd="0" destOrd="0" presId="urn:microsoft.com/office/officeart/2005/8/layout/hierarchy1"/>
    <dgm:cxn modelId="{4D1758AD-FA7A-4264-9C4C-B6FC89597A32}" type="presParOf" srcId="{1B9895C5-E48F-461F-8421-EC1AD9A0B602}" destId="{85365C59-63D8-464F-9BB0-AB73C91EB0BA}" srcOrd="0" destOrd="0" presId="urn:microsoft.com/office/officeart/2005/8/layout/hierarchy1"/>
    <dgm:cxn modelId="{78E2F8A3-C437-4325-B23C-202B5C15BD1A}" type="presParOf" srcId="{1B9895C5-E48F-461F-8421-EC1AD9A0B602}" destId="{488EEB06-A0C3-44B4-81B9-513B85060761}" srcOrd="1" destOrd="0" presId="urn:microsoft.com/office/officeart/2005/8/layout/hierarchy1"/>
    <dgm:cxn modelId="{FD296EE0-DA38-4E90-BED6-F61D63C5BA9A}" type="presParOf" srcId="{B57EA845-6B82-4E09-9B39-4036E8797BB0}" destId="{9ADE55C1-A85D-4B6F-87F5-39D099A2EF33}" srcOrd="1" destOrd="0" presId="urn:microsoft.com/office/officeart/2005/8/layout/hierarchy1"/>
    <dgm:cxn modelId="{5DE5A356-0CE7-4EC5-92D0-6C71D06DABF3}" type="presParOf" srcId="{913ED25E-0ED3-467A-93CD-52FC232BB6E2}" destId="{29C66ADA-14FA-4A23-9FC8-0507C14C7E16}" srcOrd="2" destOrd="0" presId="urn:microsoft.com/office/officeart/2005/8/layout/hierarchy1"/>
    <dgm:cxn modelId="{2DCA7332-E1AD-4C0F-9145-73A754AF3032}" type="presParOf" srcId="{913ED25E-0ED3-467A-93CD-52FC232BB6E2}" destId="{2D05D54B-707F-4108-B86F-1F4BD024DA97}" srcOrd="3" destOrd="0" presId="urn:microsoft.com/office/officeart/2005/8/layout/hierarchy1"/>
    <dgm:cxn modelId="{7C98D415-A541-442F-B73B-6AB46978C9F7}" type="presParOf" srcId="{2D05D54B-707F-4108-B86F-1F4BD024DA97}" destId="{63878C94-13FF-456A-BFC7-7D1ECFE6993E}" srcOrd="0" destOrd="0" presId="urn:microsoft.com/office/officeart/2005/8/layout/hierarchy1"/>
    <dgm:cxn modelId="{DAC051E3-D1C2-41B1-A04A-D9D851EC228B}" type="presParOf" srcId="{63878C94-13FF-456A-BFC7-7D1ECFE6993E}" destId="{98442AB5-DD3E-4AD4-A8AB-9DA1D2724FAD}" srcOrd="0" destOrd="0" presId="urn:microsoft.com/office/officeart/2005/8/layout/hierarchy1"/>
    <dgm:cxn modelId="{924CFF65-FCBC-4941-81CE-05F228C62EDC}" type="presParOf" srcId="{63878C94-13FF-456A-BFC7-7D1ECFE6993E}" destId="{A0811B6F-7611-4623-B3C8-7DE10E8AB157}" srcOrd="1" destOrd="0" presId="urn:microsoft.com/office/officeart/2005/8/layout/hierarchy1"/>
    <dgm:cxn modelId="{4DAD759D-943C-414C-AE16-9E5C3BB1CD1B}" type="presParOf" srcId="{2D05D54B-707F-4108-B86F-1F4BD024DA97}" destId="{9ACB251D-7721-45C5-A853-DD133FF26973}" srcOrd="1" destOrd="0" presId="urn:microsoft.com/office/officeart/2005/8/layout/hierarchy1"/>
    <dgm:cxn modelId="{4D2AA617-24CB-465D-9AF8-AAB1937BC2DF}" type="presParOf" srcId="{913ED25E-0ED3-467A-93CD-52FC232BB6E2}" destId="{2DE61130-EABC-43CD-9351-F4302ACA7B71}" srcOrd="4" destOrd="0" presId="urn:microsoft.com/office/officeart/2005/8/layout/hierarchy1"/>
    <dgm:cxn modelId="{03475C1C-9A54-44B7-AFE5-CDD27DABA480}" type="presParOf" srcId="{913ED25E-0ED3-467A-93CD-52FC232BB6E2}" destId="{09F10E1D-54D6-401B-9EB9-AF371A41840F}" srcOrd="5" destOrd="0" presId="urn:microsoft.com/office/officeart/2005/8/layout/hierarchy1"/>
    <dgm:cxn modelId="{98E23A15-0B37-40C5-A721-60BAB92DE10E}" type="presParOf" srcId="{09F10E1D-54D6-401B-9EB9-AF371A41840F}" destId="{F8B289EF-465B-4B4F-9DF4-FC40DE4AAC46}" srcOrd="0" destOrd="0" presId="urn:microsoft.com/office/officeart/2005/8/layout/hierarchy1"/>
    <dgm:cxn modelId="{22200BE6-20D2-40D6-9028-2BFDC13D4F9D}" type="presParOf" srcId="{F8B289EF-465B-4B4F-9DF4-FC40DE4AAC46}" destId="{5BBF1DF1-860C-4569-B257-50A13406EB14}" srcOrd="0" destOrd="0" presId="urn:microsoft.com/office/officeart/2005/8/layout/hierarchy1"/>
    <dgm:cxn modelId="{77EBA804-6C71-4133-8442-897193796670}" type="presParOf" srcId="{F8B289EF-465B-4B4F-9DF4-FC40DE4AAC46}" destId="{4E9C7920-F94A-4DE0-A546-2A423F4EB7E3}" srcOrd="1" destOrd="0" presId="urn:microsoft.com/office/officeart/2005/8/layout/hierarchy1"/>
    <dgm:cxn modelId="{0DEA52C9-062E-4B92-8F87-0F930EF89724}" type="presParOf" srcId="{09F10E1D-54D6-401B-9EB9-AF371A41840F}" destId="{D423EFE2-8A94-40F4-B856-C19E720606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3CD8F-6F12-4B75-ADDD-9FE9C607046C}">
      <dsp:nvSpPr>
        <dsp:cNvPr id="0" name=""/>
        <dsp:cNvSpPr/>
      </dsp:nvSpPr>
      <dsp:spPr>
        <a:xfrm>
          <a:off x="3368411" y="2159294"/>
          <a:ext cx="1658074" cy="1658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Ученик </a:t>
          </a:r>
          <a:r>
            <a:rPr lang="en-US" sz="27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XXI</a:t>
          </a:r>
          <a:r>
            <a:rPr lang="ru-RU" sz="27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Века</a:t>
          </a:r>
          <a:endParaRPr lang="ru-RU" sz="27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1230" y="2402113"/>
        <a:ext cx="1172436" cy="1172436"/>
      </dsp:txXfrm>
    </dsp:sp>
    <dsp:sp modelId="{3A71EA5B-9665-490C-9253-4520DC6D07ED}">
      <dsp:nvSpPr>
        <dsp:cNvPr id="0" name=""/>
        <dsp:cNvSpPr/>
      </dsp:nvSpPr>
      <dsp:spPr>
        <a:xfrm rot="16200000">
          <a:off x="3948532" y="1892602"/>
          <a:ext cx="497833" cy="35551"/>
        </a:xfrm>
        <a:custGeom>
          <a:avLst/>
          <a:gdLst/>
          <a:ahLst/>
          <a:cxnLst/>
          <a:rect l="0" t="0" r="0" b="0"/>
          <a:pathLst>
            <a:path>
              <a:moveTo>
                <a:pt x="0" y="17775"/>
              </a:moveTo>
              <a:lnTo>
                <a:pt x="497833" y="177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85003" y="1897932"/>
        <a:ext cx="24891" cy="24891"/>
      </dsp:txXfrm>
    </dsp:sp>
    <dsp:sp modelId="{28C8F7ED-13F6-4848-AB25-D9F95FE62A65}">
      <dsp:nvSpPr>
        <dsp:cNvPr id="0" name=""/>
        <dsp:cNvSpPr/>
      </dsp:nvSpPr>
      <dsp:spPr>
        <a:xfrm>
          <a:off x="3368411" y="3387"/>
          <a:ext cx="1658074" cy="1658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Медиа-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грамотность</a:t>
          </a:r>
          <a:endParaRPr lang="ru-RU" sz="15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1230" y="246206"/>
        <a:ext cx="1172436" cy="1172436"/>
      </dsp:txXfrm>
    </dsp:sp>
    <dsp:sp modelId="{BF0FB376-D004-4E55-A163-98A49B253C36}">
      <dsp:nvSpPr>
        <dsp:cNvPr id="0" name=""/>
        <dsp:cNvSpPr/>
      </dsp:nvSpPr>
      <dsp:spPr>
        <a:xfrm rot="19800000">
          <a:off x="4882067" y="2431579"/>
          <a:ext cx="497833" cy="35551"/>
        </a:xfrm>
        <a:custGeom>
          <a:avLst/>
          <a:gdLst/>
          <a:ahLst/>
          <a:cxnLst/>
          <a:rect l="0" t="0" r="0" b="0"/>
          <a:pathLst>
            <a:path>
              <a:moveTo>
                <a:pt x="0" y="17775"/>
              </a:moveTo>
              <a:lnTo>
                <a:pt x="497833" y="177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8538" y="2436909"/>
        <a:ext cx="24891" cy="24891"/>
      </dsp:txXfrm>
    </dsp:sp>
    <dsp:sp modelId="{BC73D2DF-6BFF-4744-9070-3DD1748BD71C}">
      <dsp:nvSpPr>
        <dsp:cNvPr id="0" name=""/>
        <dsp:cNvSpPr/>
      </dsp:nvSpPr>
      <dsp:spPr>
        <a:xfrm>
          <a:off x="5235482" y="1081340"/>
          <a:ext cx="1658074" cy="1658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Критическое мышление</a:t>
          </a:r>
          <a:endParaRPr lang="ru-RU" sz="15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8301" y="1324159"/>
        <a:ext cx="1172436" cy="1172436"/>
      </dsp:txXfrm>
    </dsp:sp>
    <dsp:sp modelId="{2031ED78-F106-4B36-9EE8-3F4A6BB5ED30}">
      <dsp:nvSpPr>
        <dsp:cNvPr id="0" name=""/>
        <dsp:cNvSpPr/>
      </dsp:nvSpPr>
      <dsp:spPr>
        <a:xfrm rot="1800000">
          <a:off x="4882067" y="3509533"/>
          <a:ext cx="497833" cy="35551"/>
        </a:xfrm>
        <a:custGeom>
          <a:avLst/>
          <a:gdLst/>
          <a:ahLst/>
          <a:cxnLst/>
          <a:rect l="0" t="0" r="0" b="0"/>
          <a:pathLst>
            <a:path>
              <a:moveTo>
                <a:pt x="0" y="17775"/>
              </a:moveTo>
              <a:lnTo>
                <a:pt x="497833" y="177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8538" y="3514863"/>
        <a:ext cx="24891" cy="24891"/>
      </dsp:txXfrm>
    </dsp:sp>
    <dsp:sp modelId="{3034439F-32ED-4B07-8EB7-2F4AC5A4AB88}">
      <dsp:nvSpPr>
        <dsp:cNvPr id="0" name=""/>
        <dsp:cNvSpPr/>
      </dsp:nvSpPr>
      <dsp:spPr>
        <a:xfrm>
          <a:off x="5235482" y="3237248"/>
          <a:ext cx="1658074" cy="1658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Творческий подход</a:t>
          </a:r>
          <a:endParaRPr lang="ru-RU" sz="15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78301" y="3480067"/>
        <a:ext cx="1172436" cy="1172436"/>
      </dsp:txXfrm>
    </dsp:sp>
    <dsp:sp modelId="{E1377335-C330-4E1D-9896-38E7ECEC132F}">
      <dsp:nvSpPr>
        <dsp:cNvPr id="0" name=""/>
        <dsp:cNvSpPr/>
      </dsp:nvSpPr>
      <dsp:spPr>
        <a:xfrm rot="5400000">
          <a:off x="3948532" y="4048510"/>
          <a:ext cx="497833" cy="35551"/>
        </a:xfrm>
        <a:custGeom>
          <a:avLst/>
          <a:gdLst/>
          <a:ahLst/>
          <a:cxnLst/>
          <a:rect l="0" t="0" r="0" b="0"/>
          <a:pathLst>
            <a:path>
              <a:moveTo>
                <a:pt x="0" y="17775"/>
              </a:moveTo>
              <a:lnTo>
                <a:pt x="497833" y="177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85003" y="4053840"/>
        <a:ext cx="24891" cy="24891"/>
      </dsp:txXfrm>
    </dsp:sp>
    <dsp:sp modelId="{0714F5C1-5854-421D-B396-75EEA9B4C949}">
      <dsp:nvSpPr>
        <dsp:cNvPr id="0" name=""/>
        <dsp:cNvSpPr/>
      </dsp:nvSpPr>
      <dsp:spPr>
        <a:xfrm>
          <a:off x="3368411" y="4315202"/>
          <a:ext cx="1658074" cy="1658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Умение мыслить глобально</a:t>
          </a:r>
          <a:endParaRPr lang="ru-RU" sz="15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1230" y="4558021"/>
        <a:ext cx="1172436" cy="1172436"/>
      </dsp:txXfrm>
    </dsp:sp>
    <dsp:sp modelId="{6662533E-D5EF-4759-8C74-720E4B23CED5}">
      <dsp:nvSpPr>
        <dsp:cNvPr id="0" name=""/>
        <dsp:cNvSpPr/>
      </dsp:nvSpPr>
      <dsp:spPr>
        <a:xfrm rot="9000000">
          <a:off x="3014996" y="3509533"/>
          <a:ext cx="497833" cy="35551"/>
        </a:xfrm>
        <a:custGeom>
          <a:avLst/>
          <a:gdLst/>
          <a:ahLst/>
          <a:cxnLst/>
          <a:rect l="0" t="0" r="0" b="0"/>
          <a:pathLst>
            <a:path>
              <a:moveTo>
                <a:pt x="0" y="17775"/>
              </a:moveTo>
              <a:lnTo>
                <a:pt x="497833" y="177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251467" y="3514863"/>
        <a:ext cx="24891" cy="24891"/>
      </dsp:txXfrm>
    </dsp:sp>
    <dsp:sp modelId="{99D74FFD-978F-4141-A3B4-ACBC6164BE4E}">
      <dsp:nvSpPr>
        <dsp:cNvPr id="0" name=""/>
        <dsp:cNvSpPr/>
      </dsp:nvSpPr>
      <dsp:spPr>
        <a:xfrm>
          <a:off x="1501340" y="3237248"/>
          <a:ext cx="1658074" cy="1658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Готовность работать в команде</a:t>
          </a:r>
          <a:endParaRPr lang="ru-RU" sz="15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44159" y="3480067"/>
        <a:ext cx="1172436" cy="1172436"/>
      </dsp:txXfrm>
    </dsp:sp>
    <dsp:sp modelId="{C212A748-2BCA-4F7F-8D0C-D38C4EDEF718}">
      <dsp:nvSpPr>
        <dsp:cNvPr id="0" name=""/>
        <dsp:cNvSpPr/>
      </dsp:nvSpPr>
      <dsp:spPr>
        <a:xfrm rot="12600000">
          <a:off x="3014996" y="2431579"/>
          <a:ext cx="497833" cy="35551"/>
        </a:xfrm>
        <a:custGeom>
          <a:avLst/>
          <a:gdLst/>
          <a:ahLst/>
          <a:cxnLst/>
          <a:rect l="0" t="0" r="0" b="0"/>
          <a:pathLst>
            <a:path>
              <a:moveTo>
                <a:pt x="0" y="17775"/>
              </a:moveTo>
              <a:lnTo>
                <a:pt x="497833" y="177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251467" y="2436909"/>
        <a:ext cx="24891" cy="24891"/>
      </dsp:txXfrm>
    </dsp:sp>
    <dsp:sp modelId="{D90283C2-905F-431F-9F81-52B32DD7B7BE}">
      <dsp:nvSpPr>
        <dsp:cNvPr id="0" name=""/>
        <dsp:cNvSpPr/>
      </dsp:nvSpPr>
      <dsp:spPr>
        <a:xfrm>
          <a:off x="1501340" y="1081340"/>
          <a:ext cx="1658074" cy="1658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Гражданское сознание</a:t>
          </a:r>
          <a:endParaRPr lang="ru-RU" sz="15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44159" y="1324159"/>
        <a:ext cx="1172436" cy="1172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61130-EABC-43CD-9351-F4302ACA7B71}">
      <dsp:nvSpPr>
        <dsp:cNvPr id="0" name=""/>
        <dsp:cNvSpPr/>
      </dsp:nvSpPr>
      <dsp:spPr>
        <a:xfrm>
          <a:off x="3632497" y="1982269"/>
          <a:ext cx="2577901" cy="61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030"/>
              </a:lnTo>
              <a:lnTo>
                <a:pt x="2577901" y="418030"/>
              </a:lnTo>
              <a:lnTo>
                <a:pt x="2577901" y="613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66ADA-14FA-4A23-9FC8-0507C14C7E16}">
      <dsp:nvSpPr>
        <dsp:cNvPr id="0" name=""/>
        <dsp:cNvSpPr/>
      </dsp:nvSpPr>
      <dsp:spPr>
        <a:xfrm>
          <a:off x="3586777" y="1982269"/>
          <a:ext cx="91440" cy="613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3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46CA9-8C3C-408D-8C55-27039F606D60}">
      <dsp:nvSpPr>
        <dsp:cNvPr id="0" name=""/>
        <dsp:cNvSpPr/>
      </dsp:nvSpPr>
      <dsp:spPr>
        <a:xfrm>
          <a:off x="1054596" y="1982269"/>
          <a:ext cx="2577901" cy="613423"/>
        </a:xfrm>
        <a:custGeom>
          <a:avLst/>
          <a:gdLst/>
          <a:ahLst/>
          <a:cxnLst/>
          <a:rect l="0" t="0" r="0" b="0"/>
          <a:pathLst>
            <a:path>
              <a:moveTo>
                <a:pt x="2577901" y="0"/>
              </a:moveTo>
              <a:lnTo>
                <a:pt x="2577901" y="418030"/>
              </a:lnTo>
              <a:lnTo>
                <a:pt x="0" y="418030"/>
              </a:lnTo>
              <a:lnTo>
                <a:pt x="0" y="613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54D55-BB3A-4A51-827A-44BD25671A79}">
      <dsp:nvSpPr>
        <dsp:cNvPr id="0" name=""/>
        <dsp:cNvSpPr/>
      </dsp:nvSpPr>
      <dsp:spPr>
        <a:xfrm>
          <a:off x="2577901" y="642932"/>
          <a:ext cx="2109192" cy="1339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C97D1-C7C2-402A-8860-832EBC1E63B4}">
      <dsp:nvSpPr>
        <dsp:cNvPr id="0" name=""/>
        <dsp:cNvSpPr/>
      </dsp:nvSpPr>
      <dsp:spPr>
        <a:xfrm>
          <a:off x="2812256" y="865569"/>
          <a:ext cx="2109192" cy="1339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Использования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1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ЯКласс</a:t>
          </a:r>
          <a:r>
            <a:rPr lang="ru-RU" sz="2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1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484" y="904797"/>
        <a:ext cx="2030736" cy="1260881"/>
      </dsp:txXfrm>
    </dsp:sp>
    <dsp:sp modelId="{85365C59-63D8-464F-9BB0-AB73C91EB0BA}">
      <dsp:nvSpPr>
        <dsp:cNvPr id="0" name=""/>
        <dsp:cNvSpPr/>
      </dsp:nvSpPr>
      <dsp:spPr>
        <a:xfrm>
          <a:off x="0" y="2595693"/>
          <a:ext cx="2109192" cy="1339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EEB06-A0C3-44B4-81B9-513B85060761}">
      <dsp:nvSpPr>
        <dsp:cNvPr id="0" name=""/>
        <dsp:cNvSpPr/>
      </dsp:nvSpPr>
      <dsp:spPr>
        <a:xfrm>
          <a:off x="234354" y="2818330"/>
          <a:ext cx="2109192" cy="1339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Дистанционное </a:t>
          </a:r>
          <a:endParaRPr lang="ru-RU" sz="21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582" y="2857558"/>
        <a:ext cx="2030736" cy="1260881"/>
      </dsp:txXfrm>
    </dsp:sp>
    <dsp:sp modelId="{98442AB5-DD3E-4AD4-A8AB-9DA1D2724FAD}">
      <dsp:nvSpPr>
        <dsp:cNvPr id="0" name=""/>
        <dsp:cNvSpPr/>
      </dsp:nvSpPr>
      <dsp:spPr>
        <a:xfrm>
          <a:off x="2577901" y="2595693"/>
          <a:ext cx="2109192" cy="1339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11B6F-7611-4623-B3C8-7DE10E8AB157}">
      <dsp:nvSpPr>
        <dsp:cNvPr id="0" name=""/>
        <dsp:cNvSpPr/>
      </dsp:nvSpPr>
      <dsp:spPr>
        <a:xfrm>
          <a:off x="2812256" y="2818330"/>
          <a:ext cx="2109192" cy="1339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Локальное</a:t>
          </a:r>
          <a:endParaRPr lang="ru-RU" sz="21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484" y="2857558"/>
        <a:ext cx="2030736" cy="1260881"/>
      </dsp:txXfrm>
    </dsp:sp>
    <dsp:sp modelId="{5BBF1DF1-860C-4569-B257-50A13406EB14}">
      <dsp:nvSpPr>
        <dsp:cNvPr id="0" name=""/>
        <dsp:cNvSpPr/>
      </dsp:nvSpPr>
      <dsp:spPr>
        <a:xfrm>
          <a:off x="5155803" y="2595693"/>
          <a:ext cx="2109192" cy="1339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C7920-F94A-4DE0-A546-2A423F4EB7E3}">
      <dsp:nvSpPr>
        <dsp:cNvPr id="0" name=""/>
        <dsp:cNvSpPr/>
      </dsp:nvSpPr>
      <dsp:spPr>
        <a:xfrm>
          <a:off x="5390157" y="2818330"/>
          <a:ext cx="2109192" cy="1339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Домашнее задание </a:t>
          </a:r>
          <a:endParaRPr lang="ru-RU" sz="21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9385" y="2857558"/>
        <a:ext cx="2030736" cy="1260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66664A-2E64-4E42-A33F-70E180F4822E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0862BD-BBAC-45C3-8CFD-A77FB1470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45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864AA-F582-4072-9FA9-D7F9AFA833DA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AF89A0-8863-46AE-82F4-71B704514CB1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C49D69-872A-4C93-93E2-063AD3E22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9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78E61-3762-4579-82CF-31A22B59A8A7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40CF4-A15F-4A49-A9C3-86C1EC702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5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14C0-CA7C-43C8-B238-84080091E994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26EA6-8267-4390-9F61-B39084A54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5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8DD8-AD57-4E08-AE25-5C57800A8C99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CDAE-C5AC-4033-A98C-21A3703B6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1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397400-7AA7-4D2B-946D-EB79D73020F6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4A9E5C-1E83-4B1F-86CC-C47D3FF4E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59C6-3474-4630-9FB5-A0ABCEFDA2D9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C50D-3BC8-4157-8B97-D018AD21D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5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7B8B51-7B80-498B-B746-C217285C78B0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BA748B-4695-4904-B7D2-87A56D275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8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103E5-FC4E-4DAB-8735-CA2AD5E68A95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D3C3-BA90-40EF-9B4B-35580D0CA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6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8EAAE1-D222-41BA-93BE-DA2F1C1ECCE6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BA7785-B7B1-46A2-A81D-A9B8F3FDD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6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49D287-B6BA-40DC-BC37-15EB42C0544E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907136-CF00-4E7E-95DA-E7FF43E77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C36F76-992F-4846-A935-E137E6087EBC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988997-27AD-4FB6-9D95-E337437F5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9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7A865D6-0072-4AFA-BEFE-EC94E0463922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54943A8-6508-414D-ABF6-7FACA2DFA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9" r:id="rId2"/>
    <p:sldLayoutId id="2147483845" r:id="rId3"/>
    <p:sldLayoutId id="2147483840" r:id="rId4"/>
    <p:sldLayoutId id="2147483846" r:id="rId5"/>
    <p:sldLayoutId id="2147483841" r:id="rId6"/>
    <p:sldLayoutId id="2147483847" r:id="rId7"/>
    <p:sldLayoutId id="2147483848" r:id="rId8"/>
    <p:sldLayoutId id="2147483849" r:id="rId9"/>
    <p:sldLayoutId id="2147483842" r:id="rId10"/>
    <p:sldLayoutId id="21474838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7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slide" Target="slide7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2732087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Monotype Corsiva" panose="03010101010201010101" pitchFamily="66" charset="0"/>
              </a:rPr>
              <a:t>Я Класс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Monotype Corsiva" panose="03010101010201010101" pitchFamily="66" charset="0"/>
              </a:rPr>
              <a:t>Электронная образовательная  платформа  </a:t>
            </a:r>
            <a:r>
              <a:rPr lang="en-US" sz="3600" b="1" dirty="0" smtClean="0">
                <a:latin typeface="Monotype Corsiva" panose="03010101010201010101" pitchFamily="66" charset="0"/>
              </a:rPr>
              <a:t>XXI</a:t>
            </a:r>
            <a:r>
              <a:rPr lang="ru-RU" sz="3600" b="1" dirty="0" smtClean="0">
                <a:latin typeface="Monotype Corsiva" panose="03010101010201010101" pitchFamily="66" charset="0"/>
              </a:rPr>
              <a:t>  века.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Monotype Corsiva" panose="03010101010201010101" pitchFamily="66" charset="0"/>
              </a:rPr>
              <a:t>Первые шаги. Опыт. Проблемы. Перспективы.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dirty="0">
              <a:latin typeface="Monotype Corsiva" panose="03010101010201010101" pitchFamily="66" charset="0"/>
            </a:endParaRPr>
          </a:p>
        </p:txBody>
      </p:sp>
      <p:grpSp>
        <p:nvGrpSpPr>
          <p:cNvPr id="8195" name="Группа 6"/>
          <p:cNvGrpSpPr>
            <a:grpSpLocks/>
          </p:cNvGrpSpPr>
          <p:nvPr/>
        </p:nvGrpSpPr>
        <p:grpSpPr bwMode="auto">
          <a:xfrm>
            <a:off x="0" y="-171450"/>
            <a:ext cx="9121775" cy="2389188"/>
            <a:chOff x="0" y="-171400"/>
            <a:chExt cx="9121207" cy="2389008"/>
          </a:xfrm>
        </p:grpSpPr>
        <p:pic>
          <p:nvPicPr>
            <p:cNvPr id="8196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858" y="-17140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0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2"/>
          <p:cNvGrpSpPr>
            <a:grpSpLocks/>
          </p:cNvGrpSpPr>
          <p:nvPr/>
        </p:nvGrpSpPr>
        <p:grpSpPr bwMode="auto">
          <a:xfrm>
            <a:off x="0" y="-171450"/>
            <a:ext cx="9121775" cy="2389188"/>
            <a:chOff x="0" y="-171400"/>
            <a:chExt cx="9121207" cy="2389008"/>
          </a:xfrm>
        </p:grpSpPr>
        <p:pic>
          <p:nvPicPr>
            <p:cNvPr id="16391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858" y="-17140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0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		  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</a:t>
            </a:r>
            <a:b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задание</a:t>
            </a:r>
            <a:endParaRPr lang="ru-RU" i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r="12111" b="60600"/>
          <a:stretch>
            <a:fillRect/>
          </a:stretch>
        </p:blipFill>
        <p:spPr bwMode="auto">
          <a:xfrm>
            <a:off x="1187450" y="1333500"/>
            <a:ext cx="77771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людмила\Desktop\Untitled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r="4221"/>
          <a:stretch>
            <a:fillRect/>
          </a:stretch>
        </p:blipFill>
        <p:spPr bwMode="auto">
          <a:xfrm>
            <a:off x="1403350" y="2852738"/>
            <a:ext cx="7632700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6"/>
          <p:cNvGrpSpPr>
            <a:grpSpLocks/>
          </p:cNvGrpSpPr>
          <p:nvPr/>
        </p:nvGrpSpPr>
        <p:grpSpPr bwMode="auto">
          <a:xfrm>
            <a:off x="0" y="-171450"/>
            <a:ext cx="9121775" cy="2389188"/>
            <a:chOff x="0" y="-171400"/>
            <a:chExt cx="9121207" cy="2389008"/>
          </a:xfrm>
        </p:grpSpPr>
        <p:pic>
          <p:nvPicPr>
            <p:cNvPr id="17413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858" y="-17140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0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601287"/>
              </p:ext>
            </p:extLst>
          </p:nvPr>
        </p:nvGraphicFramePr>
        <p:xfrm>
          <a:off x="827584" y="1016451"/>
          <a:ext cx="8078166" cy="490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40088" y="5661025"/>
            <a:ext cx="3878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Диаграмма показателей качества и</a:t>
            </a:r>
          </a:p>
          <a:p>
            <a:pPr algn="ctr" eaLnBrk="1" hangingPunct="1"/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 успеваемости выполнения </a:t>
            </a:r>
          </a:p>
          <a:p>
            <a:pPr algn="ctr" eaLnBrk="1" hangingPunct="1"/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контрольной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4"/>
          <p:cNvGrpSpPr>
            <a:grpSpLocks/>
          </p:cNvGrpSpPr>
          <p:nvPr/>
        </p:nvGrpSpPr>
        <p:grpSpPr bwMode="auto">
          <a:xfrm>
            <a:off x="-12700" y="-130175"/>
            <a:ext cx="9121775" cy="2389188"/>
            <a:chOff x="-108520" y="1281110"/>
            <a:chExt cx="9121207" cy="2389008"/>
          </a:xfrm>
        </p:grpSpPr>
        <p:pic>
          <p:nvPicPr>
            <p:cNvPr id="18441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338" y="128111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46621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	         </a:t>
            </a:r>
            <a:r>
              <a:rPr lang="ru-RU" sz="3800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</a:t>
            </a:r>
            <a:br>
              <a:rPr lang="ru-RU" sz="3800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знакомство с «</a:t>
            </a:r>
            <a:r>
              <a:rPr lang="ru-RU" sz="3800" i="1" dirty="0" err="1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3800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800" i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людмила\Desktop\20151201_09305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6538"/>
            <a:ext cx="351155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Users\людмила\Desktop\20151202_08053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860800"/>
            <a:ext cx="34559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людмила\Desktop\20151201_093045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484313"/>
            <a:ext cx="3471863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C:\Users\людмила\Desktop\20151202_080515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835400"/>
            <a:ext cx="35020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"/>
          <a:stretch/>
        </p:blipFill>
        <p:spPr bwMode="auto">
          <a:xfrm>
            <a:off x="-12700" y="1448296"/>
            <a:ext cx="9221448" cy="540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2"/>
          <p:cNvGrpSpPr>
            <a:grpSpLocks/>
          </p:cNvGrpSpPr>
          <p:nvPr/>
        </p:nvGrpSpPr>
        <p:grpSpPr bwMode="auto">
          <a:xfrm>
            <a:off x="0" y="-171450"/>
            <a:ext cx="9121775" cy="2389188"/>
            <a:chOff x="0" y="-171400"/>
            <a:chExt cx="9121207" cy="2389008"/>
          </a:xfrm>
        </p:grpSpPr>
        <p:pic>
          <p:nvPicPr>
            <p:cNvPr id="19472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858" y="-17140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0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25538" y="225425"/>
            <a:ext cx="74977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b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endParaRPr lang="ru-RU" i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409575" y="1824038"/>
            <a:ext cx="3756025" cy="2468562"/>
            <a:chOff x="450579" y="1325914"/>
            <a:chExt cx="3755665" cy="2468641"/>
          </a:xfrm>
        </p:grpSpPr>
        <p:sp>
          <p:nvSpPr>
            <p:cNvPr id="19470" name="TextBox 8"/>
            <p:cNvSpPr txBox="1">
              <a:spLocks noChangeArrowheads="1"/>
            </p:cNvSpPr>
            <p:nvPr/>
          </p:nvSpPr>
          <p:spPr bwMode="auto">
            <a:xfrm>
              <a:off x="1357131" y="1325914"/>
              <a:ext cx="2088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i="1">
                  <a:latin typeface="Times New Roman" pitchFamily="18" charset="0"/>
                  <a:cs typeface="Times New Roman" pitchFamily="18" charset="0"/>
                </a:rPr>
                <a:t>Для ученика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0579" y="1762490"/>
              <a:ext cx="3755665" cy="20320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мотивация к учению</a:t>
              </a:r>
            </a:p>
            <a:p>
              <a:pPr marL="285750" indent="-285750"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существенное расширение возможностей самостоятельной работы</a:t>
              </a:r>
            </a:p>
            <a:p>
              <a:pPr marL="285750" indent="-285750"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возможность участия в различных конкурсах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4211638" y="1725613"/>
            <a:ext cx="4910137" cy="2400300"/>
            <a:chOff x="3923928" y="1417571"/>
            <a:chExt cx="4909247" cy="2400657"/>
          </a:xfrm>
        </p:grpSpPr>
        <p:sp>
          <p:nvSpPr>
            <p:cNvPr id="19468" name="TextBox 12"/>
            <p:cNvSpPr txBox="1">
              <a:spLocks noChangeArrowheads="1"/>
            </p:cNvSpPr>
            <p:nvPr/>
          </p:nvSpPr>
          <p:spPr bwMode="auto">
            <a:xfrm>
              <a:off x="5846575" y="1417571"/>
              <a:ext cx="14999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i="1">
                  <a:latin typeface="Times New Roman" pitchFamily="18" charset="0"/>
                  <a:cs typeface="Times New Roman" pitchFamily="18" charset="0"/>
                </a:rPr>
                <a:t>Для учителя</a:t>
              </a:r>
            </a:p>
          </p:txBody>
        </p:sp>
        <p:sp>
          <p:nvSpPr>
            <p:cNvPr id="19469" name="TextBox 13"/>
            <p:cNvSpPr txBox="1">
              <a:spLocks noChangeArrowheads="1"/>
            </p:cNvSpPr>
            <p:nvPr/>
          </p:nvSpPr>
          <p:spPr bwMode="auto">
            <a:xfrm>
              <a:off x="3923928" y="1786903"/>
              <a:ext cx="4909247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9pPr>
            </a:lstStyle>
            <a:p>
              <a:pPr algn="ctr" eaLnBrk="1" hangingPunct="1">
                <a:buFont typeface="Arial" charset="0"/>
                <a:buChar char="•"/>
              </a:pPr>
              <a:r>
                <a:rPr lang="ru-RU" altLang="ru-RU">
                  <a:latin typeface="Times New Roman" pitchFamily="18" charset="0"/>
                  <a:cs typeface="Times New Roman" pitchFamily="18" charset="0"/>
                </a:rPr>
                <a:t>Значительное облегчение и сокращение времени подготовки к уроку, </a:t>
              </a:r>
            </a:p>
            <a:p>
              <a:pPr algn="ctr" eaLnBrk="1" hangingPunct="1">
                <a:buFont typeface="Arial" charset="0"/>
                <a:buChar char="•"/>
              </a:pPr>
              <a:r>
                <a:rPr lang="ru-RU" altLang="ru-RU">
                  <a:latin typeface="Times New Roman" pitchFamily="18" charset="0"/>
                  <a:cs typeface="Times New Roman" pitchFamily="18" charset="0"/>
                </a:rPr>
                <a:t>увеличение времени общения с учениками</a:t>
              </a:r>
            </a:p>
            <a:p>
              <a:pPr algn="ctr" eaLnBrk="1" hangingPunct="1">
                <a:buFont typeface="Arial" charset="0"/>
                <a:buChar char="•"/>
              </a:pPr>
              <a:r>
                <a:rPr lang="ru-RU" altLang="ru-RU">
                  <a:latin typeface="Times New Roman" pitchFamily="18" charset="0"/>
                  <a:cs typeface="Times New Roman" pitchFamily="18" charset="0"/>
                </a:rPr>
                <a:t>применение контролирующих тестов или модулей, </a:t>
              </a:r>
            </a:p>
            <a:p>
              <a:pPr algn="ctr" eaLnBrk="1" hangingPunct="1">
                <a:buFont typeface="Arial" charset="0"/>
                <a:buChar char="•"/>
              </a:pPr>
              <a:r>
                <a:rPr lang="ru-RU" altLang="ru-RU">
                  <a:latin typeface="Times New Roman" pitchFamily="18" charset="0"/>
                  <a:cs typeface="Times New Roman" pitchFamily="18" charset="0"/>
                </a:rPr>
                <a:t>решение проблемы заинтересованности детей учебным предметом</a:t>
              </a: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287588" y="4435475"/>
            <a:ext cx="4935537" cy="1933575"/>
            <a:chOff x="2687155" y="4005064"/>
            <a:chExt cx="4934877" cy="1934484"/>
          </a:xfrm>
        </p:grpSpPr>
        <p:sp>
          <p:nvSpPr>
            <p:cNvPr id="19466" name="TextBox 14"/>
            <p:cNvSpPr txBox="1">
              <a:spLocks noChangeArrowheads="1"/>
            </p:cNvSpPr>
            <p:nvPr/>
          </p:nvSpPr>
          <p:spPr bwMode="auto">
            <a:xfrm>
              <a:off x="4409632" y="4005064"/>
              <a:ext cx="1729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b="1" i="1">
                  <a:latin typeface="Times New Roman" pitchFamily="18" charset="0"/>
                  <a:cs typeface="Times New Roman" pitchFamily="18" charset="0"/>
                </a:rPr>
                <a:t>Для родителей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87155" y="4462479"/>
              <a:ext cx="4934877" cy="14770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85750" indent="-285750"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Возможность принятия  активного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участия в процессе обучения своего ребенка</a:t>
              </a:r>
            </a:p>
            <a:p>
              <a:pPr marL="285750" indent="-285750"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Возможность получения независимой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оценки знаний ребенка по предмету</a:t>
              </a:r>
            </a:p>
            <a:p>
              <a:pPr marL="285750" indent="-285750"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Возможная экономия средств на репетитора</a:t>
              </a:r>
            </a:p>
          </p:txBody>
        </p: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1814513" y="2779713"/>
            <a:ext cx="6119812" cy="1833562"/>
            <a:chOff x="1815006" y="2779879"/>
            <a:chExt cx="6119304" cy="1833235"/>
          </a:xfrm>
        </p:grpSpPr>
        <p:sp>
          <p:nvSpPr>
            <p:cNvPr id="19464" name="TextBox 20"/>
            <p:cNvSpPr txBox="1">
              <a:spLocks noChangeArrowheads="1"/>
            </p:cNvSpPr>
            <p:nvPr/>
          </p:nvSpPr>
          <p:spPr bwMode="auto">
            <a:xfrm>
              <a:off x="4165321" y="2779879"/>
              <a:ext cx="16211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800" b="1" i="1">
                  <a:latin typeface="Times New Roman" pitchFamily="18" charset="0"/>
                  <a:cs typeface="Times New Roman" pitchFamily="18" charset="0"/>
                </a:rPr>
                <a:t>Для всех </a:t>
              </a:r>
            </a:p>
          </p:txBody>
        </p:sp>
        <p:sp>
          <p:nvSpPr>
            <p:cNvPr id="19465" name="TextBox 21"/>
            <p:cNvSpPr txBox="1">
              <a:spLocks noChangeArrowheads="1"/>
            </p:cNvSpPr>
            <p:nvPr/>
          </p:nvSpPr>
          <p:spPr bwMode="auto">
            <a:xfrm>
              <a:off x="1815006" y="3505118"/>
              <a:ext cx="611930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400" i="1">
                  <a:latin typeface="Times New Roman" pitchFamily="18" charset="0"/>
                  <a:cs typeface="Times New Roman" pitchFamily="18" charset="0"/>
                </a:rPr>
                <a:t>формирование ИКТ –компетентности </a:t>
              </a:r>
            </a:p>
            <a:p>
              <a:pPr eaLnBrk="1" hangingPunct="1"/>
              <a:r>
                <a:rPr lang="ru-RU" altLang="ru-RU" sz="2400" i="1">
                  <a:latin typeface="Times New Roman" pitchFamily="18" charset="0"/>
                  <a:cs typeface="Times New Roman" pitchFamily="18" charset="0"/>
                </a:rPr>
                <a:t>всех участников образовательного процесса</a:t>
              </a:r>
            </a:p>
            <a:p>
              <a:pPr eaLnBrk="1" hangingPunct="1"/>
              <a:endParaRPr lang="ru-RU" altLang="ru-RU">
                <a:latin typeface="Corbe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1700213"/>
            <a:ext cx="7848600" cy="28082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2">
                    <a:satMod val="130000"/>
                  </a:schemeClr>
                </a:solidFill>
                <a:latin typeface="Monotype Corsiva" panose="03010101010201010101" pitchFamily="66" charset="0"/>
              </a:rPr>
              <a:t>Спасибо </a:t>
            </a:r>
            <a:br>
              <a:rPr lang="ru-RU" sz="7200" b="1" dirty="0" smtClean="0">
                <a:solidFill>
                  <a:schemeClr val="tx2">
                    <a:satMod val="13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7200" b="1" dirty="0">
                <a:solidFill>
                  <a:schemeClr val="tx2">
                    <a:satMod val="130000"/>
                  </a:schemeClr>
                </a:solidFill>
                <a:latin typeface="Monotype Corsiva" panose="03010101010201010101" pitchFamily="66" charset="0"/>
              </a:rPr>
              <a:t>	</a:t>
            </a:r>
            <a:r>
              <a:rPr lang="ru-RU" sz="7200" b="1" dirty="0" smtClean="0">
                <a:solidFill>
                  <a:schemeClr val="tx2">
                    <a:satMod val="130000"/>
                  </a:schemeClr>
                </a:solidFill>
                <a:latin typeface="Monotype Corsiva" panose="03010101010201010101" pitchFamily="66" charset="0"/>
              </a:rPr>
              <a:t>		за</a:t>
            </a:r>
            <a:br>
              <a:rPr lang="ru-RU" sz="7200" b="1" dirty="0" smtClean="0">
                <a:solidFill>
                  <a:schemeClr val="tx2">
                    <a:satMod val="13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7200" b="1" dirty="0">
                <a:solidFill>
                  <a:schemeClr val="tx2">
                    <a:satMod val="130000"/>
                  </a:schemeClr>
                </a:solidFill>
                <a:latin typeface="Monotype Corsiva" panose="03010101010201010101" pitchFamily="66" charset="0"/>
              </a:rPr>
              <a:t>	</a:t>
            </a:r>
            <a:r>
              <a:rPr lang="ru-RU" sz="7200" b="1" dirty="0" smtClean="0">
                <a:solidFill>
                  <a:schemeClr val="tx2">
                    <a:satMod val="130000"/>
                  </a:schemeClr>
                </a:solidFill>
                <a:latin typeface="Monotype Corsiva" panose="03010101010201010101" pitchFamily="66" charset="0"/>
              </a:rPr>
              <a:t>			Внимание</a:t>
            </a:r>
            <a:endParaRPr lang="ru-RU" sz="7200" b="1" dirty="0">
              <a:solidFill>
                <a:schemeClr val="tx2">
                  <a:satMod val="130000"/>
                </a:schemeClr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20483" name="Группа 3"/>
          <p:cNvGrpSpPr>
            <a:grpSpLocks/>
          </p:cNvGrpSpPr>
          <p:nvPr/>
        </p:nvGrpSpPr>
        <p:grpSpPr bwMode="auto">
          <a:xfrm>
            <a:off x="0" y="-171450"/>
            <a:ext cx="9121775" cy="2389188"/>
            <a:chOff x="0" y="-171400"/>
            <a:chExt cx="9121207" cy="2389008"/>
          </a:xfrm>
        </p:grpSpPr>
        <p:pic>
          <p:nvPicPr>
            <p:cNvPr id="20484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858" y="-17140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0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363585"/>
              </p:ext>
            </p:extLst>
          </p:nvPr>
        </p:nvGraphicFramePr>
        <p:xfrm>
          <a:off x="539552" y="692696"/>
          <a:ext cx="839489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-171450"/>
            <a:ext cx="9121775" cy="2389188"/>
            <a:chOff x="0" y="-171400"/>
            <a:chExt cx="9121207" cy="2389008"/>
          </a:xfrm>
        </p:grpSpPr>
        <p:pic>
          <p:nvPicPr>
            <p:cNvPr id="5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858" y="-17140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0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349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833CD8F-6F12-4B75-ADDD-9FE9C6070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1833CD8F-6F12-4B75-ADDD-9FE9C6070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1833CD8F-6F12-4B75-ADDD-9FE9C6070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71EA5B-9665-490C-9253-4520DC6D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graphicEl>
                                              <a:dgm id="{3A71EA5B-9665-490C-9253-4520DC6D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graphicEl>
                                              <a:dgm id="{3A71EA5B-9665-490C-9253-4520DC6D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8C8F7ED-13F6-4848-AB25-D9F95FE62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graphicEl>
                                              <a:dgm id="{28C8F7ED-13F6-4848-AB25-D9F95FE62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graphicEl>
                                              <a:dgm id="{28C8F7ED-13F6-4848-AB25-D9F95FE62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F0FB376-D004-4E55-A163-98A49B25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graphicEl>
                                              <a:dgm id="{BF0FB376-D004-4E55-A163-98A49B25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graphicEl>
                                              <a:dgm id="{BF0FB376-D004-4E55-A163-98A49B25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C73D2DF-6BFF-4744-9070-3DD1748BD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graphicEl>
                                              <a:dgm id="{BC73D2DF-6BFF-4744-9070-3DD1748BD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graphicEl>
                                              <a:dgm id="{BC73D2DF-6BFF-4744-9070-3DD1748BD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031ED78-F106-4B36-9EE8-3F4A6BB5E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graphicEl>
                                              <a:dgm id="{2031ED78-F106-4B36-9EE8-3F4A6BB5E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graphicEl>
                                              <a:dgm id="{2031ED78-F106-4B36-9EE8-3F4A6BB5E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034439F-32ED-4B07-8EB7-2F4AC5A4A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graphicEl>
                                              <a:dgm id="{3034439F-32ED-4B07-8EB7-2F4AC5A4A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graphicEl>
                                              <a:dgm id="{3034439F-32ED-4B07-8EB7-2F4AC5A4A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1377335-C330-4E1D-9896-38E7ECEC1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graphicEl>
                                              <a:dgm id="{E1377335-C330-4E1D-9896-38E7ECEC1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graphicEl>
                                              <a:dgm id="{E1377335-C330-4E1D-9896-38E7ECEC1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714F5C1-5854-421D-B396-75EEA9B4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graphicEl>
                                              <a:dgm id="{0714F5C1-5854-421D-B396-75EEA9B4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graphicEl>
                                              <a:dgm id="{0714F5C1-5854-421D-B396-75EEA9B4C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662533E-D5EF-4759-8C74-720E4B23C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graphicEl>
                                              <a:dgm id="{6662533E-D5EF-4759-8C74-720E4B23C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graphicEl>
                                              <a:dgm id="{6662533E-D5EF-4759-8C74-720E4B23C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9D74FFD-978F-4141-A3B4-ACBC6164B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graphicEl>
                                              <a:dgm id="{99D74FFD-978F-4141-A3B4-ACBC6164B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graphicEl>
                                              <a:dgm id="{99D74FFD-978F-4141-A3B4-ACBC6164B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12A748-2BCA-4F7F-8D0C-D38C4EDEF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graphicEl>
                                              <a:dgm id="{C212A748-2BCA-4F7F-8D0C-D38C4EDEF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graphicEl>
                                              <a:dgm id="{C212A748-2BCA-4F7F-8D0C-D38C4EDEF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90283C2-905F-431F-9F81-52B32DD7B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graphicEl>
                                              <a:dgm id="{D90283C2-905F-431F-9F81-52B32DD7B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graphicEl>
                                              <a:dgm id="{D90283C2-905F-431F-9F81-52B32DD7B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2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9220" name="Picture 4" descr="C:\Users\людмила\Desktop\IMG_7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9142" y="4143570"/>
            <a:ext cx="3312450" cy="248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людмила\Desktop\IMG_72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5" r="16879" b="2835"/>
          <a:stretch/>
        </p:blipFill>
        <p:spPr bwMode="auto">
          <a:xfrm flipH="1">
            <a:off x="1039142" y="1215794"/>
            <a:ext cx="2985261" cy="26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людмила\Desktop\IMG_72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0"/>
          <a:stretch/>
        </p:blipFill>
        <p:spPr bwMode="auto">
          <a:xfrm flipH="1">
            <a:off x="4716016" y="4143570"/>
            <a:ext cx="3714774" cy="23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людмила\Desktop\IMG_72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 b="17513"/>
          <a:stretch/>
        </p:blipFill>
        <p:spPr bwMode="auto">
          <a:xfrm flipH="1">
            <a:off x="4355976" y="1392221"/>
            <a:ext cx="2880320" cy="25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3"/>
          <p:cNvGrpSpPr>
            <a:grpSpLocks/>
          </p:cNvGrpSpPr>
          <p:nvPr/>
        </p:nvGrpSpPr>
        <p:grpSpPr bwMode="auto">
          <a:xfrm>
            <a:off x="0" y="-171450"/>
            <a:ext cx="9121775" cy="2389188"/>
            <a:chOff x="0" y="-171400"/>
            <a:chExt cx="9121207" cy="2389008"/>
          </a:xfrm>
        </p:grpSpPr>
        <p:pic>
          <p:nvPicPr>
            <p:cNvPr id="9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858" y="-17140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0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3"/>
          <p:cNvGrpSpPr>
            <a:grpSpLocks/>
          </p:cNvGrpSpPr>
          <p:nvPr/>
        </p:nvGrpSpPr>
        <p:grpSpPr bwMode="auto">
          <a:xfrm>
            <a:off x="0" y="-171450"/>
            <a:ext cx="9121775" cy="2389188"/>
            <a:chOff x="0" y="-171400"/>
            <a:chExt cx="9121207" cy="2389008"/>
          </a:xfrm>
        </p:grpSpPr>
        <p:pic>
          <p:nvPicPr>
            <p:cNvPr id="10245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858" y="-17140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0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466247"/>
              </p:ext>
            </p:extLst>
          </p:nvPr>
        </p:nvGraphicFramePr>
        <p:xfrm>
          <a:off x="611561" y="920750"/>
          <a:ext cx="8510214" cy="5676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78138" y="375444"/>
            <a:ext cx="40702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Диаграмма</a:t>
            </a:r>
          </a:p>
          <a:p>
            <a:pPr algn="ctr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Мотивация к изучению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6"/>
          <p:cNvGrpSpPr>
            <a:grpSpLocks/>
          </p:cNvGrpSpPr>
          <p:nvPr/>
        </p:nvGrpSpPr>
        <p:grpSpPr bwMode="auto">
          <a:xfrm>
            <a:off x="-12700" y="-130175"/>
            <a:ext cx="9121775" cy="2389188"/>
            <a:chOff x="-108520" y="1281110"/>
            <a:chExt cx="9121207" cy="2389008"/>
          </a:xfrm>
        </p:grpSpPr>
        <p:pic>
          <p:nvPicPr>
            <p:cNvPr id="11270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338" y="128111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46621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</a:t>
            </a:r>
            <a:endParaRPr lang="ru-RU" i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12305" r="34245" b="53700"/>
          <a:stretch>
            <a:fillRect/>
          </a:stretch>
        </p:blipFill>
        <p:spPr>
          <a:xfrm>
            <a:off x="558800" y="2281238"/>
            <a:ext cx="8585200" cy="2808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66863" y="5948363"/>
            <a:ext cx="6891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Приветственное послание посетителям «ЯКласс»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3"/>
          <p:cNvGrpSpPr>
            <a:grpSpLocks/>
          </p:cNvGrpSpPr>
          <p:nvPr/>
        </p:nvGrpSpPr>
        <p:grpSpPr bwMode="auto">
          <a:xfrm>
            <a:off x="-12700" y="-130175"/>
            <a:ext cx="9121775" cy="2389188"/>
            <a:chOff x="-108520" y="1281110"/>
            <a:chExt cx="9121207" cy="2389008"/>
          </a:xfrm>
        </p:grpSpPr>
        <p:pic>
          <p:nvPicPr>
            <p:cNvPr id="12296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338" y="128111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46621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" b="5006"/>
          <a:stretch>
            <a:fillRect/>
          </a:stretch>
        </p:blipFill>
        <p:spPr>
          <a:xfrm>
            <a:off x="143384" y="63865"/>
            <a:ext cx="9665269" cy="6434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4168" r="-1517" b="5536"/>
          <a:stretch>
            <a:fillRect/>
          </a:stretch>
        </p:blipFill>
        <p:spPr bwMode="auto">
          <a:xfrm>
            <a:off x="150506" y="404664"/>
            <a:ext cx="9846360" cy="553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3" t="10231" b="4542"/>
          <a:stretch/>
        </p:blipFill>
        <p:spPr bwMode="auto">
          <a:xfrm>
            <a:off x="-378935" y="54940"/>
            <a:ext cx="10261097" cy="627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" b="4832"/>
          <a:stretch>
            <a:fillRect/>
          </a:stretch>
        </p:blipFill>
        <p:spPr bwMode="auto">
          <a:xfrm>
            <a:off x="150506" y="378147"/>
            <a:ext cx="9202217" cy="59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системе</a:t>
            </a:r>
            <a:endParaRPr lang="ru-RU" i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	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b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использования</a:t>
            </a:r>
            <a:endParaRPr lang="ru-RU" i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316" name="Группа 4"/>
          <p:cNvGrpSpPr>
            <a:grpSpLocks/>
          </p:cNvGrpSpPr>
          <p:nvPr/>
        </p:nvGrpSpPr>
        <p:grpSpPr bwMode="auto">
          <a:xfrm>
            <a:off x="-12700" y="-130175"/>
            <a:ext cx="9121775" cy="2389188"/>
            <a:chOff x="-108520" y="1281110"/>
            <a:chExt cx="9121207" cy="2389008"/>
          </a:xfrm>
        </p:grpSpPr>
        <p:pic>
          <p:nvPicPr>
            <p:cNvPr id="13317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338" y="128111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46621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3"/>
          <p:cNvGrpSpPr>
            <a:grpSpLocks/>
          </p:cNvGrpSpPr>
          <p:nvPr/>
        </p:nvGrpSpPr>
        <p:grpSpPr bwMode="auto">
          <a:xfrm>
            <a:off x="-12700" y="-130175"/>
            <a:ext cx="9121775" cy="2389188"/>
            <a:chOff x="-108520" y="1281110"/>
            <a:chExt cx="9121207" cy="2389008"/>
          </a:xfrm>
        </p:grpSpPr>
        <p:pic>
          <p:nvPicPr>
            <p:cNvPr id="14346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338" y="128111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46621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	     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Дистанционное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применение</a:t>
            </a:r>
            <a:endParaRPr lang="ru-RU" i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t="3336"/>
          <a:stretch>
            <a:fillRect/>
          </a:stretch>
        </p:blipFill>
        <p:spPr bwMode="auto">
          <a:xfrm>
            <a:off x="69765" y="817464"/>
            <a:ext cx="9194193" cy="541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t="4572"/>
          <a:stretch/>
        </p:blipFill>
        <p:spPr bwMode="auto">
          <a:xfrm>
            <a:off x="0" y="1064419"/>
            <a:ext cx="8722839" cy="635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7" t="3288" r="4869" b="28453"/>
          <a:stretch>
            <a:fillRect/>
          </a:stretch>
        </p:blipFill>
        <p:spPr bwMode="auto">
          <a:xfrm>
            <a:off x="0" y="817464"/>
            <a:ext cx="9144000" cy="684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4" t="3934" r="6017" b="17291"/>
          <a:stretch>
            <a:fillRect/>
          </a:stretch>
        </p:blipFill>
        <p:spPr bwMode="auto">
          <a:xfrm>
            <a:off x="1029498" y="1089025"/>
            <a:ext cx="6740525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людмила\Desktop\Untitled-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6190" r="3462"/>
          <a:stretch/>
        </p:blipFill>
        <p:spPr bwMode="auto">
          <a:xfrm>
            <a:off x="1029498" y="868263"/>
            <a:ext cx="7085004" cy="57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-12700" y="-130175"/>
            <a:ext cx="9121775" cy="2389188"/>
            <a:chOff x="-108520" y="1281110"/>
            <a:chExt cx="9121207" cy="2389008"/>
          </a:xfrm>
        </p:grpSpPr>
        <p:pic>
          <p:nvPicPr>
            <p:cNvPr id="15371" name="Picture 3" descr="C:\Users\людмила\Desktop\эмблема cop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338" y="1281110"/>
              <a:ext cx="2998349" cy="238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4" descr="C:\Users\людмила\Desktop\31221643 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466211"/>
              <a:ext cx="2815498" cy="156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	   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Локальное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использование</a:t>
            </a:r>
            <a:endParaRPr lang="ru-RU" i="1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r="4282" b="22226"/>
          <a:stretch>
            <a:fillRect/>
          </a:stretch>
        </p:blipFill>
        <p:spPr bwMode="auto">
          <a:xfrm>
            <a:off x="395288" y="1606550"/>
            <a:ext cx="80994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людмила\Desktop\Untitled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/>
          <a:stretch>
            <a:fillRect/>
          </a:stretch>
        </p:blipFill>
        <p:spPr bwMode="auto">
          <a:xfrm>
            <a:off x="809625" y="2241550"/>
            <a:ext cx="768508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людмила\Desktop\IMG_7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261302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людмила\Desktop\IMG_72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671638"/>
            <a:ext cx="26130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людмила\Desktop\IMG_720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327400"/>
            <a:ext cx="26146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людмила\Desktop\IMG_72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3573463"/>
            <a:ext cx="2614612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495</TotalTime>
  <Words>145</Words>
  <Application>Microsoft Office PowerPoint</Application>
  <PresentationFormat>Экран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  О системе</vt:lpstr>
      <vt:lpstr>  О системе</vt:lpstr>
      <vt:lpstr>  Направления        использования</vt:lpstr>
      <vt:lpstr>      Дистанционное   применение</vt:lpstr>
      <vt:lpstr>     Локальное         использование</vt:lpstr>
      <vt:lpstr>    Домашнее                       задание</vt:lpstr>
      <vt:lpstr>Презентация PowerPoint</vt:lpstr>
      <vt:lpstr>          Коллективное        знакомство с «ЯКласс»</vt:lpstr>
      <vt:lpstr>Результаты использования</vt:lpstr>
      <vt:lpstr>Спасибо     за     Внимание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35</cp:revision>
  <dcterms:created xsi:type="dcterms:W3CDTF">2015-11-30T16:13:46Z</dcterms:created>
  <dcterms:modified xsi:type="dcterms:W3CDTF">2015-12-09T14:52:32Z</dcterms:modified>
</cp:coreProperties>
</file>